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8" r:id="rId2"/>
    <p:sldId id="270" r:id="rId3"/>
    <p:sldId id="273" r:id="rId4"/>
    <p:sldId id="272" r:id="rId5"/>
    <p:sldId id="277" r:id="rId6"/>
  </p:sldIdLst>
  <p:sldSz cx="17340263"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00"/>
    <a:srgbClr val="8DC73E"/>
    <a:srgbClr val="CE3E96"/>
    <a:srgbClr val="0AC0F5"/>
    <a:srgbClr val="7576B8"/>
    <a:srgbClr val="F7941C"/>
    <a:srgbClr val="8888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 styleId="{8F44A2F1-9E1F-4B54-A3A2-5F16C0AD49E2}"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833"/>
    <p:restoredTop sz="94663"/>
  </p:normalViewPr>
  <p:slideViewPr>
    <p:cSldViewPr snapToGrid="0" snapToObjects="1">
      <p:cViewPr varScale="1">
        <p:scale>
          <a:sx n="77" d="100"/>
          <a:sy n="77" d="100"/>
        </p:scale>
        <p:origin x="200" y="35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xfrm>
            <a:off x="381000" y="685800"/>
            <a:ext cx="6096000" cy="3429000"/>
          </a:xfrm>
          <a:prstGeom prst="rect">
            <a:avLst/>
          </a:prstGeom>
        </p:spPr>
        <p:txBody>
          <a:bodyPr/>
          <a:lstStyle/>
          <a:p>
            <a:endParaRPr/>
          </a:p>
        </p:txBody>
      </p:sp>
      <p:sp>
        <p:nvSpPr>
          <p:cNvPr id="133" name="Shape 1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92063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818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3817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0486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59573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35" name="Title Text"/>
          <p:cNvSpPr txBox="1">
            <a:spLocks noGrp="1"/>
          </p:cNvSpPr>
          <p:nvPr>
            <p:ph type="title"/>
          </p:nvPr>
        </p:nvSpPr>
        <p:spPr>
          <a:xfrm>
            <a:off x="762024" y="3289300"/>
            <a:ext cx="15816216" cy="3175000"/>
          </a:xfrm>
          <a:prstGeom prst="rect">
            <a:avLst/>
          </a:prstGeom>
        </p:spPr>
        <p:txBody>
          <a:bodyPr anchor="ctr"/>
          <a:lstStyle/>
          <a:p>
            <a:r>
              <a:t>Title Text</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t>‹#›</a:t>
            </a:fld>
            <a:endParaRPr/>
          </a:p>
        </p:txBody>
      </p:sp>
      <p:grpSp>
        <p:nvGrpSpPr>
          <p:cNvPr id="5" name="Group 4">
            <a:extLst>
              <a:ext uri="{FF2B5EF4-FFF2-40B4-BE49-F238E27FC236}">
                <a16:creationId xmlns:a16="http://schemas.microsoft.com/office/drawing/2014/main" id="{9A1D73D7-D71D-D64D-9A63-E2C14C5CD383}"/>
              </a:ext>
            </a:extLst>
          </p:cNvPr>
          <p:cNvGrpSpPr/>
          <p:nvPr userDrawn="1"/>
        </p:nvGrpSpPr>
        <p:grpSpPr>
          <a:xfrm>
            <a:off x="0" y="1"/>
            <a:ext cx="17340263" cy="9753600"/>
            <a:chOff x="0" y="-8467"/>
            <a:chExt cx="12192000" cy="6866467"/>
          </a:xfrm>
        </p:grpSpPr>
        <p:cxnSp>
          <p:nvCxnSpPr>
            <p:cNvPr id="6" name="Straight Connector 5">
              <a:extLst>
                <a:ext uri="{FF2B5EF4-FFF2-40B4-BE49-F238E27FC236}">
                  <a16:creationId xmlns:a16="http://schemas.microsoft.com/office/drawing/2014/main" id="{3E11036C-26D4-D846-982C-208836D6447B}"/>
                </a:ext>
              </a:extLst>
            </p:cNvPr>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0895CDF1-5DF2-5A45-97D6-A6FDEDEB6C6B}"/>
                </a:ext>
              </a:extLst>
            </p:cNvPr>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69CFF694-33EF-3141-911D-20100A94C4DF}"/>
                </a:ext>
              </a:extLst>
            </p:cNvPr>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D25E1F4D-89CA-2944-800A-A8E233C8AA7D}"/>
                </a:ext>
              </a:extLst>
            </p:cNvPr>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a:extLst>
                <a:ext uri="{FF2B5EF4-FFF2-40B4-BE49-F238E27FC236}">
                  <a16:creationId xmlns:a16="http://schemas.microsoft.com/office/drawing/2014/main" id="{9A85109A-CCE2-9F42-AD3C-D39EC2DE6D6F}"/>
                </a:ext>
              </a:extLst>
            </p:cNvPr>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41ACAE3C-039F-0C4A-B89D-C8DACCDC14D7}"/>
                </a:ext>
              </a:extLst>
            </p:cNvPr>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7F1BDAF7-84A6-A542-9C7C-23F6F2D50EDA}"/>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C1821FEF-6A98-274B-A2EA-6E578C828C47}"/>
                </a:ext>
              </a:extLst>
            </p:cNvPr>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a:extLst>
                <a:ext uri="{FF2B5EF4-FFF2-40B4-BE49-F238E27FC236}">
                  <a16:creationId xmlns:a16="http://schemas.microsoft.com/office/drawing/2014/main" id="{0A81303C-E332-D044-8F6B-6882082A432A}"/>
                </a:ext>
              </a:extLst>
            </p:cNvPr>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27">
              <a:extLst>
                <a:ext uri="{FF2B5EF4-FFF2-40B4-BE49-F238E27FC236}">
                  <a16:creationId xmlns:a16="http://schemas.microsoft.com/office/drawing/2014/main" id="{814E2B24-2118-3A4A-B38E-06B76EE7B712}"/>
                </a:ext>
              </a:extLst>
            </p:cNvPr>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6" name="Picture 15" descr="A picture containing text, weapon, clipart&#10;&#10;Description automatically generated">
            <a:extLst>
              <a:ext uri="{FF2B5EF4-FFF2-40B4-BE49-F238E27FC236}">
                <a16:creationId xmlns:a16="http://schemas.microsoft.com/office/drawing/2014/main" id="{28BFB9B8-75E5-A243-9045-A0F30902B9B4}"/>
              </a:ext>
            </a:extLst>
          </p:cNvPr>
          <p:cNvPicPr>
            <a:picLocks noChangeAspect="1"/>
          </p:cNvPicPr>
          <p:nvPr userDrawn="1"/>
        </p:nvPicPr>
        <p:blipFill>
          <a:blip r:embed="rId2"/>
          <a:stretch>
            <a:fillRect/>
          </a:stretch>
        </p:blipFill>
        <p:spPr>
          <a:xfrm>
            <a:off x="804122" y="8205453"/>
            <a:ext cx="2537155" cy="909519"/>
          </a:xfrm>
          <a:prstGeom prst="rect">
            <a:avLst/>
          </a:prstGeom>
        </p:spPr>
      </p:pic>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4" name="Diamond"/>
          <p:cNvSpPr/>
          <p:nvPr/>
        </p:nvSpPr>
        <p:spPr>
          <a:xfrm>
            <a:off x="762023" y="4864100"/>
            <a:ext cx="7112852" cy="58"/>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lose/>
              </a:path>
            </a:pathLst>
          </a:custGeom>
          <a:ln w="12700">
            <a:solidFill>
              <a:srgbClr val="9A9A9A"/>
            </a:solidFill>
            <a:miter lim="400000"/>
          </a:ln>
        </p:spPr>
        <p:txBody>
          <a:bodyPr lIns="67735" tIns="67735" rIns="67735" bIns="67735" anchor="ctr"/>
          <a:lstStyle/>
          <a:p>
            <a:pPr algn="l" defTabSz="609630">
              <a:defRPr sz="1200">
                <a:latin typeface="Helvetica"/>
                <a:ea typeface="Helvetica"/>
                <a:cs typeface="Helvetica"/>
                <a:sym typeface="Helvetica"/>
              </a:defRPr>
            </a:pPr>
            <a:endParaRPr sz="1600"/>
          </a:p>
        </p:txBody>
      </p:sp>
      <p:sp>
        <p:nvSpPr>
          <p:cNvPr id="45" name="Image"/>
          <p:cNvSpPr>
            <a:spLocks noGrp="1"/>
          </p:cNvSpPr>
          <p:nvPr>
            <p:ph type="pic" idx="21"/>
          </p:nvPr>
        </p:nvSpPr>
        <p:spPr>
          <a:xfrm>
            <a:off x="6367128" y="0"/>
            <a:ext cx="20523827" cy="9766300"/>
          </a:xfrm>
          <a:prstGeom prst="rect">
            <a:avLst/>
          </a:prstGeom>
        </p:spPr>
        <p:txBody>
          <a:bodyPr lIns="91439" tIns="45719" rIns="91439" bIns="45719">
            <a:noAutofit/>
          </a:bodyPr>
          <a:lstStyle/>
          <a:p>
            <a:endParaRPr/>
          </a:p>
        </p:txBody>
      </p:sp>
      <p:sp>
        <p:nvSpPr>
          <p:cNvPr id="46" name="Title Text"/>
          <p:cNvSpPr txBox="1">
            <a:spLocks noGrp="1"/>
          </p:cNvSpPr>
          <p:nvPr>
            <p:ph type="title"/>
          </p:nvPr>
        </p:nvSpPr>
        <p:spPr>
          <a:xfrm>
            <a:off x="762023" y="1435100"/>
            <a:ext cx="7112217" cy="3175000"/>
          </a:xfrm>
          <a:prstGeom prst="rect">
            <a:avLst/>
          </a:prstGeom>
        </p:spPr>
        <p:txBody>
          <a:bodyPr/>
          <a:lstStyle/>
          <a:p>
            <a:r>
              <a:t>Title Text</a:t>
            </a:r>
          </a:p>
        </p:txBody>
      </p:sp>
      <p:sp>
        <p:nvSpPr>
          <p:cNvPr id="47" name="Body Level One…"/>
          <p:cNvSpPr txBox="1">
            <a:spLocks noGrp="1"/>
          </p:cNvSpPr>
          <p:nvPr>
            <p:ph type="body" sz="quarter" idx="1"/>
          </p:nvPr>
        </p:nvSpPr>
        <p:spPr>
          <a:xfrm>
            <a:off x="762023" y="5130800"/>
            <a:ext cx="7112217" cy="3175000"/>
          </a:xfrm>
          <a:prstGeom prst="rect">
            <a:avLst/>
          </a:prstGeom>
        </p:spPr>
        <p:txBody>
          <a:bodyPr/>
          <a:lstStyle>
            <a:lvl1pPr marL="0" indent="0">
              <a:spcBef>
                <a:spcPts val="0"/>
              </a:spcBef>
              <a:buSzTx/>
              <a:buFontTx/>
              <a:buNone/>
              <a:defRPr sz="3467">
                <a:latin typeface="Helvetica Neue"/>
                <a:ea typeface="Helvetica Neue"/>
                <a:cs typeface="Helvetica Neue"/>
                <a:sym typeface="Helvetica Neue"/>
              </a:defRPr>
            </a:lvl1pPr>
            <a:lvl2pPr marL="0" indent="304815">
              <a:spcBef>
                <a:spcPts val="0"/>
              </a:spcBef>
              <a:buSzTx/>
              <a:buFontTx/>
              <a:buNone/>
              <a:defRPr sz="3467">
                <a:latin typeface="Helvetica Neue"/>
                <a:ea typeface="Helvetica Neue"/>
                <a:cs typeface="Helvetica Neue"/>
                <a:sym typeface="Helvetica Neue"/>
              </a:defRPr>
            </a:lvl2pPr>
            <a:lvl3pPr marL="0" indent="609630">
              <a:spcBef>
                <a:spcPts val="0"/>
              </a:spcBef>
              <a:buSzTx/>
              <a:buFontTx/>
              <a:buNone/>
              <a:defRPr sz="3467">
                <a:latin typeface="Helvetica Neue"/>
                <a:ea typeface="Helvetica Neue"/>
                <a:cs typeface="Helvetica Neue"/>
                <a:sym typeface="Helvetica Neue"/>
              </a:defRPr>
            </a:lvl3pPr>
            <a:lvl4pPr marL="0" indent="914446">
              <a:spcBef>
                <a:spcPts val="0"/>
              </a:spcBef>
              <a:buSzTx/>
              <a:buFontTx/>
              <a:buNone/>
              <a:defRPr sz="3467">
                <a:latin typeface="Helvetica Neue"/>
                <a:ea typeface="Helvetica Neue"/>
                <a:cs typeface="Helvetica Neue"/>
                <a:sym typeface="Helvetica Neue"/>
              </a:defRPr>
            </a:lvl4pPr>
            <a:lvl5pPr marL="0" indent="1219261">
              <a:spcBef>
                <a:spcPts val="0"/>
              </a:spcBef>
              <a:buSzTx/>
              <a:buFontTx/>
              <a:buNone/>
              <a:defRPr sz="3467">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grpSp>
        <p:nvGrpSpPr>
          <p:cNvPr id="8" name="Group 7">
            <a:extLst>
              <a:ext uri="{FF2B5EF4-FFF2-40B4-BE49-F238E27FC236}">
                <a16:creationId xmlns:a16="http://schemas.microsoft.com/office/drawing/2014/main" id="{7982421A-329F-AC48-A5CA-E21893D409FC}"/>
              </a:ext>
            </a:extLst>
          </p:cNvPr>
          <p:cNvGrpSpPr/>
          <p:nvPr userDrawn="1"/>
        </p:nvGrpSpPr>
        <p:grpSpPr>
          <a:xfrm>
            <a:off x="0" y="1"/>
            <a:ext cx="17340263" cy="9753600"/>
            <a:chOff x="0" y="-8467"/>
            <a:chExt cx="12192000" cy="6866467"/>
          </a:xfrm>
        </p:grpSpPr>
        <p:cxnSp>
          <p:nvCxnSpPr>
            <p:cNvPr id="9" name="Straight Connector 8">
              <a:extLst>
                <a:ext uri="{FF2B5EF4-FFF2-40B4-BE49-F238E27FC236}">
                  <a16:creationId xmlns:a16="http://schemas.microsoft.com/office/drawing/2014/main" id="{AA981D3F-BBBF-BE44-9B19-6C61ACA04AD9}"/>
                </a:ext>
              </a:extLst>
            </p:cNvPr>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657AA2D-B952-634B-BFD6-D5ED8A5BF3E1}"/>
                </a:ext>
              </a:extLst>
            </p:cNvPr>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7A38BAA5-E370-8B4C-8CDB-8BCC42E1FBAA}"/>
                </a:ext>
              </a:extLst>
            </p:cNvPr>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993B1593-D4D7-4F4D-BC3C-2DDCD67FA01A}"/>
                </a:ext>
              </a:extLst>
            </p:cNvPr>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22">
              <a:extLst>
                <a:ext uri="{FF2B5EF4-FFF2-40B4-BE49-F238E27FC236}">
                  <a16:creationId xmlns:a16="http://schemas.microsoft.com/office/drawing/2014/main" id="{2E84D0B1-F730-F246-AB39-3528C4761320}"/>
                </a:ext>
              </a:extLst>
            </p:cNvPr>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E79CF38D-19E6-2344-AD0C-1AB8AAB6CA41}"/>
                </a:ext>
              </a:extLst>
            </p:cNvPr>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AA56D109-D44B-C143-A876-16F99046D687}"/>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5513A9F4-0F00-6541-9307-233C8EC2A983}"/>
                </a:ext>
              </a:extLst>
            </p:cNvPr>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6">
              <a:extLst>
                <a:ext uri="{FF2B5EF4-FFF2-40B4-BE49-F238E27FC236}">
                  <a16:creationId xmlns:a16="http://schemas.microsoft.com/office/drawing/2014/main" id="{171E39BB-A5F3-D444-BB52-7A0351A556E6}"/>
                </a:ext>
              </a:extLst>
            </p:cNvPr>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27">
              <a:extLst>
                <a:ext uri="{FF2B5EF4-FFF2-40B4-BE49-F238E27FC236}">
                  <a16:creationId xmlns:a16="http://schemas.microsoft.com/office/drawing/2014/main" id="{370BE35F-8B57-074D-A51E-073107BF562E}"/>
                </a:ext>
              </a:extLst>
            </p:cNvPr>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9" name="Picture 18" descr="A picture containing text, weapon, clipart&#10;&#10;Description automatically generated">
            <a:extLst>
              <a:ext uri="{FF2B5EF4-FFF2-40B4-BE49-F238E27FC236}">
                <a16:creationId xmlns:a16="http://schemas.microsoft.com/office/drawing/2014/main" id="{36186746-4ECE-844E-9465-B9F46AE4FC43}"/>
              </a:ext>
            </a:extLst>
          </p:cNvPr>
          <p:cNvPicPr>
            <a:picLocks noChangeAspect="1"/>
          </p:cNvPicPr>
          <p:nvPr userDrawn="1"/>
        </p:nvPicPr>
        <p:blipFill>
          <a:blip r:embed="rId2"/>
          <a:stretch>
            <a:fillRect/>
          </a:stretch>
        </p:blipFill>
        <p:spPr>
          <a:xfrm>
            <a:off x="804122" y="8205453"/>
            <a:ext cx="2537155" cy="909519"/>
          </a:xfrm>
          <a:prstGeom prst="rect">
            <a:avLst/>
          </a:prstGeom>
        </p:spPr>
      </p:pic>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4" name="Title Text"/>
          <p:cNvSpPr txBox="1">
            <a:spLocks noGrp="1"/>
          </p:cNvSpPr>
          <p:nvPr>
            <p:ph type="title"/>
          </p:nvPr>
        </p:nvSpPr>
        <p:spPr>
          <a:prstGeom prst="rect">
            <a:avLst/>
          </a:prstGeom>
        </p:spPr>
        <p:txBody>
          <a:bodyPr/>
          <a:lstStyle/>
          <a:p>
            <a:r>
              <a:t>Title Text</a:t>
            </a:r>
          </a:p>
        </p:txBody>
      </p:sp>
      <p:sp>
        <p:nvSpPr>
          <p:cNvPr id="6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5" name="Body Level One…"/>
          <p:cNvSpPr txBox="1">
            <a:spLocks noGrp="1"/>
          </p:cNvSpPr>
          <p:nvPr>
            <p:ph type="body" idx="1"/>
          </p:nvPr>
        </p:nvSpPr>
        <p:spPr>
          <a:xfrm>
            <a:off x="1185370" y="889000"/>
            <a:ext cx="14952590" cy="7962900"/>
          </a:xfrm>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grpSp>
        <p:nvGrpSpPr>
          <p:cNvPr id="5" name="Group 4">
            <a:extLst>
              <a:ext uri="{FF2B5EF4-FFF2-40B4-BE49-F238E27FC236}">
                <a16:creationId xmlns:a16="http://schemas.microsoft.com/office/drawing/2014/main" id="{B4446772-0FA5-D842-9A2B-4E7A44B5B947}"/>
              </a:ext>
            </a:extLst>
          </p:cNvPr>
          <p:cNvGrpSpPr/>
          <p:nvPr userDrawn="1"/>
        </p:nvGrpSpPr>
        <p:grpSpPr>
          <a:xfrm>
            <a:off x="0" y="1"/>
            <a:ext cx="17340263" cy="9753600"/>
            <a:chOff x="0" y="-8467"/>
            <a:chExt cx="12192000" cy="6866467"/>
          </a:xfrm>
        </p:grpSpPr>
        <p:cxnSp>
          <p:nvCxnSpPr>
            <p:cNvPr id="6" name="Straight Connector 5">
              <a:extLst>
                <a:ext uri="{FF2B5EF4-FFF2-40B4-BE49-F238E27FC236}">
                  <a16:creationId xmlns:a16="http://schemas.microsoft.com/office/drawing/2014/main" id="{AACE8479-A6F9-864D-8E34-AB52304D16A5}"/>
                </a:ext>
              </a:extLst>
            </p:cNvPr>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6043F1A6-E87E-DC44-854A-3945FE92C906}"/>
                </a:ext>
              </a:extLst>
            </p:cNvPr>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C201C3B0-06F4-2C4B-AB75-603E70EFCDA3}"/>
                </a:ext>
              </a:extLst>
            </p:cNvPr>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9C7130C1-4185-EB42-8454-0FB3F4BE779C}"/>
                </a:ext>
              </a:extLst>
            </p:cNvPr>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Isosceles Triangle 22">
              <a:extLst>
                <a:ext uri="{FF2B5EF4-FFF2-40B4-BE49-F238E27FC236}">
                  <a16:creationId xmlns:a16="http://schemas.microsoft.com/office/drawing/2014/main" id="{6D7A8DF2-3FB0-B04C-AC16-F5244F3A37E8}"/>
                </a:ext>
              </a:extLst>
            </p:cNvPr>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DD244934-45A1-EF43-86B9-38FC2FAA3E83}"/>
                </a:ext>
              </a:extLst>
            </p:cNvPr>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8">
              <a:extLst>
                <a:ext uri="{FF2B5EF4-FFF2-40B4-BE49-F238E27FC236}">
                  <a16:creationId xmlns:a16="http://schemas.microsoft.com/office/drawing/2014/main" id="{BC372231-E789-6442-98C0-7068A15CCD1F}"/>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46EED014-FE5B-AF4F-899F-27E31C1D014B}"/>
                </a:ext>
              </a:extLst>
            </p:cNvPr>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6">
              <a:extLst>
                <a:ext uri="{FF2B5EF4-FFF2-40B4-BE49-F238E27FC236}">
                  <a16:creationId xmlns:a16="http://schemas.microsoft.com/office/drawing/2014/main" id="{11DA016C-B37F-7346-A5A9-7CFE3B8217BC}"/>
                </a:ext>
              </a:extLst>
            </p:cNvPr>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27">
              <a:extLst>
                <a:ext uri="{FF2B5EF4-FFF2-40B4-BE49-F238E27FC236}">
                  <a16:creationId xmlns:a16="http://schemas.microsoft.com/office/drawing/2014/main" id="{069B0E2B-898D-944C-B405-00DE21790185}"/>
                </a:ext>
              </a:extLst>
            </p:cNvPr>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Tree>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p:cNvSpPr/>
          <p:nvPr/>
        </p:nvSpPr>
        <p:spPr>
          <a:xfrm>
            <a:off x="762023" y="1968501"/>
            <a:ext cx="15824625" cy="129"/>
          </a:xfrm>
          <a:prstGeom prst="rect">
            <a:avLst/>
          </a:prstGeom>
          <a:ln w="12700">
            <a:solidFill>
              <a:srgbClr val="9A9A9A"/>
            </a:solidFill>
            <a:miter lim="400000"/>
          </a:ln>
        </p:spPr>
        <p:txBody>
          <a:bodyPr lIns="67735" tIns="67735" rIns="67735" bIns="67735" anchor="ctr"/>
          <a:lstStyle/>
          <a:p>
            <a:pPr algn="l" defTabSz="609630">
              <a:defRPr sz="1200">
                <a:latin typeface="Helvetica"/>
                <a:ea typeface="Helvetica"/>
                <a:cs typeface="Helvetica"/>
                <a:sym typeface="Helvetica"/>
              </a:defRPr>
            </a:pPr>
            <a:endParaRPr sz="1600"/>
          </a:p>
        </p:txBody>
      </p:sp>
      <p:sp>
        <p:nvSpPr>
          <p:cNvPr id="3" name="Title Text"/>
          <p:cNvSpPr txBox="1">
            <a:spLocks noGrp="1"/>
          </p:cNvSpPr>
          <p:nvPr>
            <p:ph type="title"/>
          </p:nvPr>
        </p:nvSpPr>
        <p:spPr>
          <a:xfrm>
            <a:off x="762024" y="330200"/>
            <a:ext cx="15816216" cy="1397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rPr dirty="0"/>
              <a:t>Title Text</a:t>
            </a:r>
          </a:p>
        </p:txBody>
      </p:sp>
      <p:sp>
        <p:nvSpPr>
          <p:cNvPr id="5" name="Body Level One…"/>
          <p:cNvSpPr txBox="1">
            <a:spLocks noGrp="1"/>
          </p:cNvSpPr>
          <p:nvPr>
            <p:ph type="body" idx="1"/>
          </p:nvPr>
        </p:nvSpPr>
        <p:spPr>
          <a:xfrm>
            <a:off x="762024" y="2222500"/>
            <a:ext cx="15816216" cy="6667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6" name="Slide Number"/>
          <p:cNvSpPr txBox="1">
            <a:spLocks noGrp="1"/>
          </p:cNvSpPr>
          <p:nvPr>
            <p:ph type="sldNum" sz="quarter" idx="2"/>
          </p:nvPr>
        </p:nvSpPr>
        <p:spPr>
          <a:xfrm>
            <a:off x="16413457" y="9194800"/>
            <a:ext cx="360675" cy="389915"/>
          </a:xfrm>
          <a:prstGeom prst="rect">
            <a:avLst/>
          </a:prstGeom>
          <a:ln w="12700">
            <a:miter lim="400000"/>
          </a:ln>
        </p:spPr>
        <p:txBody>
          <a:bodyPr wrap="none" lIns="50800" tIns="50800" rIns="50800" bIns="50800">
            <a:spAutoFit/>
          </a:bodyPr>
          <a:lstStyle>
            <a:lvl1pPr algn="r">
              <a:defRPr sz="1867">
                <a:latin typeface="Helvetica Neue"/>
                <a:ea typeface="Helvetica Neue"/>
                <a:cs typeface="Helvetica Neue"/>
                <a:sym typeface="Helvetica Neue"/>
              </a:defRPr>
            </a:lvl1pPr>
          </a:lstStyle>
          <a:p>
            <a:fld id="{86CB4B4D-7CA3-9044-876B-883B54F8677D}" type="slidenum">
              <a:t>‹#›</a:t>
            </a:fld>
            <a:endParaRPr/>
          </a:p>
        </p:txBody>
      </p:sp>
      <p:grpSp>
        <p:nvGrpSpPr>
          <p:cNvPr id="8" name="Group 7">
            <a:extLst>
              <a:ext uri="{FF2B5EF4-FFF2-40B4-BE49-F238E27FC236}">
                <a16:creationId xmlns:a16="http://schemas.microsoft.com/office/drawing/2014/main" id="{FB3C35CA-8E0E-CB41-BD28-0E53BB1743B1}"/>
              </a:ext>
            </a:extLst>
          </p:cNvPr>
          <p:cNvGrpSpPr/>
          <p:nvPr userDrawn="1"/>
        </p:nvGrpSpPr>
        <p:grpSpPr>
          <a:xfrm>
            <a:off x="0" y="1"/>
            <a:ext cx="17340263" cy="9753600"/>
            <a:chOff x="0" y="-8467"/>
            <a:chExt cx="12192000" cy="6866467"/>
          </a:xfrm>
        </p:grpSpPr>
        <p:cxnSp>
          <p:nvCxnSpPr>
            <p:cNvPr id="9" name="Straight Connector 8">
              <a:extLst>
                <a:ext uri="{FF2B5EF4-FFF2-40B4-BE49-F238E27FC236}">
                  <a16:creationId xmlns:a16="http://schemas.microsoft.com/office/drawing/2014/main" id="{D87314FF-081C-754D-B66B-FC62640C2FC7}"/>
                </a:ext>
              </a:extLst>
            </p:cNvPr>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B500044D-7E7B-4A45-8685-F809D054FA09}"/>
                </a:ext>
              </a:extLst>
            </p:cNvPr>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2701CB0D-CC29-F34E-9F48-E1E8C0A32D43}"/>
                </a:ext>
              </a:extLst>
            </p:cNvPr>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22A9B955-B808-D44D-AE68-E87D1633715E}"/>
                </a:ext>
              </a:extLst>
            </p:cNvPr>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22">
              <a:extLst>
                <a:ext uri="{FF2B5EF4-FFF2-40B4-BE49-F238E27FC236}">
                  <a16:creationId xmlns:a16="http://schemas.microsoft.com/office/drawing/2014/main" id="{AF683E68-724C-A048-A3DA-8B2B24EE2B49}"/>
                </a:ext>
              </a:extLst>
            </p:cNvPr>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9511C203-D5A6-D243-B630-8DD95872510F}"/>
                </a:ext>
              </a:extLst>
            </p:cNvPr>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F6DC55DC-1EA1-3B47-9964-DC71D0B3BCFC}"/>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CB2D5383-4EC4-1949-A451-FF01CE54ABF6}"/>
                </a:ext>
              </a:extLst>
            </p:cNvPr>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6">
              <a:extLst>
                <a:ext uri="{FF2B5EF4-FFF2-40B4-BE49-F238E27FC236}">
                  <a16:creationId xmlns:a16="http://schemas.microsoft.com/office/drawing/2014/main" id="{67ED950D-6FB9-674E-A215-0002CD69AA32}"/>
                </a:ext>
              </a:extLst>
            </p:cNvPr>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27">
              <a:extLst>
                <a:ext uri="{FF2B5EF4-FFF2-40B4-BE49-F238E27FC236}">
                  <a16:creationId xmlns:a16="http://schemas.microsoft.com/office/drawing/2014/main" id="{997C1A34-D1CA-1440-BF6D-23AAF4C4E9F1}"/>
                </a:ext>
              </a:extLst>
            </p:cNvPr>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19" name="Picture 18" descr="A picture containing text, weapon, clipart&#10;&#10;Description automatically generated">
            <a:extLst>
              <a:ext uri="{FF2B5EF4-FFF2-40B4-BE49-F238E27FC236}">
                <a16:creationId xmlns:a16="http://schemas.microsoft.com/office/drawing/2014/main" id="{1FD869C1-67DF-A04F-8212-139566BF71AF}"/>
              </a:ext>
            </a:extLst>
          </p:cNvPr>
          <p:cNvPicPr>
            <a:picLocks noChangeAspect="1"/>
          </p:cNvPicPr>
          <p:nvPr userDrawn="1"/>
        </p:nvPicPr>
        <p:blipFill>
          <a:blip r:embed="rId6"/>
          <a:stretch>
            <a:fillRect/>
          </a:stretch>
        </p:blipFill>
        <p:spPr>
          <a:xfrm>
            <a:off x="804122" y="8205453"/>
            <a:ext cx="2537155" cy="909519"/>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Lst>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txStyles>
    <p:titleStyle>
      <a:lvl1pPr marL="0" marR="0" indent="0" algn="l" defTabSz="778972"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Light"/>
        </a:defRPr>
      </a:lvl1pPr>
      <a:lvl2pPr marL="0" marR="0" indent="304815" algn="l" defTabSz="778972"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Light"/>
        </a:defRPr>
      </a:lvl2pPr>
      <a:lvl3pPr marL="0" marR="0" indent="609630" algn="l" defTabSz="778972"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Light"/>
        </a:defRPr>
      </a:lvl3pPr>
      <a:lvl4pPr marL="0" marR="0" indent="914446" algn="l" defTabSz="778972"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Light"/>
        </a:defRPr>
      </a:lvl4pPr>
      <a:lvl5pPr marL="0" marR="0" indent="1219261" algn="l" defTabSz="778972"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Light"/>
        </a:defRPr>
      </a:lvl5pPr>
      <a:lvl6pPr marL="0" marR="0" indent="1524076" algn="l" defTabSz="778972"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Light"/>
        </a:defRPr>
      </a:lvl6pPr>
      <a:lvl7pPr marL="0" marR="0" indent="1828891" algn="l" defTabSz="778972"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Light"/>
        </a:defRPr>
      </a:lvl7pPr>
      <a:lvl8pPr marL="0" marR="0" indent="2133707" algn="l" defTabSz="778972"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Light"/>
        </a:defRPr>
      </a:lvl8pPr>
      <a:lvl9pPr marL="0" marR="0" indent="2438522" algn="l" defTabSz="778972" rtl="0" latinLnBrk="0">
        <a:lnSpc>
          <a:spcPct val="100000"/>
        </a:lnSpc>
        <a:spcBef>
          <a:spcPts val="0"/>
        </a:spcBef>
        <a:spcAft>
          <a:spcPts val="0"/>
        </a:spcAft>
        <a:buClrTx/>
        <a:buSzTx/>
        <a:buFontTx/>
        <a:buNone/>
        <a:tabLst/>
        <a:defRPr sz="5600" b="0" i="0" u="none" strike="noStrike" cap="none" spc="0" baseline="0">
          <a:solidFill>
            <a:srgbClr val="000000"/>
          </a:solidFill>
          <a:uFillTx/>
          <a:latin typeface="+mn-lt"/>
          <a:ea typeface="+mn-ea"/>
          <a:cs typeface="+mn-cs"/>
          <a:sym typeface="Helvetica Neue Light"/>
        </a:defRPr>
      </a:lvl9pPr>
    </p:titleStyle>
    <p:bodyStyle>
      <a:lvl1pPr marL="609630" marR="0" indent="-609630" algn="l" defTabSz="778972" rtl="0" latinLnBrk="0">
        <a:lnSpc>
          <a:spcPct val="100000"/>
        </a:lnSpc>
        <a:spcBef>
          <a:spcPts val="5600"/>
        </a:spcBef>
        <a:spcAft>
          <a:spcPts val="0"/>
        </a:spcAft>
        <a:buClrTx/>
        <a:buSzPct val="75000"/>
        <a:buFont typeface="Helvetica Neue"/>
        <a:buChar char="•"/>
        <a:tabLst/>
        <a:defRPr sz="4800" b="0" i="0" u="none" strike="noStrike" cap="none" spc="0" baseline="0">
          <a:solidFill>
            <a:srgbClr val="747474"/>
          </a:solidFill>
          <a:uFillTx/>
          <a:latin typeface="+mn-lt"/>
          <a:ea typeface="+mn-ea"/>
          <a:cs typeface="+mn-cs"/>
          <a:sym typeface="Helvetica Neue Light"/>
        </a:defRPr>
      </a:lvl1pPr>
      <a:lvl2pPr marL="1219261" marR="0" indent="-609630" algn="l" defTabSz="778972" rtl="0" latinLnBrk="0">
        <a:lnSpc>
          <a:spcPct val="100000"/>
        </a:lnSpc>
        <a:spcBef>
          <a:spcPts val="5600"/>
        </a:spcBef>
        <a:spcAft>
          <a:spcPts val="0"/>
        </a:spcAft>
        <a:buClrTx/>
        <a:buSzPct val="75000"/>
        <a:buFont typeface="Helvetica Neue"/>
        <a:buChar char="•"/>
        <a:tabLst/>
        <a:defRPr sz="4800" b="0" i="0" u="none" strike="noStrike" cap="none" spc="0" baseline="0">
          <a:solidFill>
            <a:srgbClr val="747474"/>
          </a:solidFill>
          <a:uFillTx/>
          <a:latin typeface="+mn-lt"/>
          <a:ea typeface="+mn-ea"/>
          <a:cs typeface="+mn-cs"/>
          <a:sym typeface="Helvetica Neue Light"/>
        </a:defRPr>
      </a:lvl2pPr>
      <a:lvl3pPr marL="1828891" marR="0" indent="-609630" algn="l" defTabSz="778972" rtl="0" latinLnBrk="0">
        <a:lnSpc>
          <a:spcPct val="100000"/>
        </a:lnSpc>
        <a:spcBef>
          <a:spcPts val="5600"/>
        </a:spcBef>
        <a:spcAft>
          <a:spcPts val="0"/>
        </a:spcAft>
        <a:buClrTx/>
        <a:buSzPct val="75000"/>
        <a:buFont typeface="Helvetica Neue"/>
        <a:buChar char="•"/>
        <a:tabLst/>
        <a:defRPr sz="4800" b="0" i="0" u="none" strike="noStrike" cap="none" spc="0" baseline="0">
          <a:solidFill>
            <a:srgbClr val="747474"/>
          </a:solidFill>
          <a:uFillTx/>
          <a:latin typeface="+mn-lt"/>
          <a:ea typeface="+mn-ea"/>
          <a:cs typeface="+mn-cs"/>
          <a:sym typeface="Helvetica Neue Light"/>
        </a:defRPr>
      </a:lvl3pPr>
      <a:lvl4pPr marL="2438522" marR="0" indent="-609630" algn="l" defTabSz="778972" rtl="0" latinLnBrk="0">
        <a:lnSpc>
          <a:spcPct val="100000"/>
        </a:lnSpc>
        <a:spcBef>
          <a:spcPts val="5600"/>
        </a:spcBef>
        <a:spcAft>
          <a:spcPts val="0"/>
        </a:spcAft>
        <a:buClrTx/>
        <a:buSzPct val="75000"/>
        <a:buFont typeface="Helvetica Neue"/>
        <a:buChar char="•"/>
        <a:tabLst/>
        <a:defRPr sz="4800" b="0" i="0" u="none" strike="noStrike" cap="none" spc="0" baseline="0">
          <a:solidFill>
            <a:srgbClr val="747474"/>
          </a:solidFill>
          <a:uFillTx/>
          <a:latin typeface="+mn-lt"/>
          <a:ea typeface="+mn-ea"/>
          <a:cs typeface="+mn-cs"/>
          <a:sym typeface="Helvetica Neue Light"/>
        </a:defRPr>
      </a:lvl4pPr>
      <a:lvl5pPr marL="3048152" marR="0" indent="-609630" algn="l" defTabSz="778972" rtl="0" latinLnBrk="0">
        <a:lnSpc>
          <a:spcPct val="100000"/>
        </a:lnSpc>
        <a:spcBef>
          <a:spcPts val="5600"/>
        </a:spcBef>
        <a:spcAft>
          <a:spcPts val="0"/>
        </a:spcAft>
        <a:buClrTx/>
        <a:buSzPct val="75000"/>
        <a:buFont typeface="Helvetica Neue"/>
        <a:buChar char="•"/>
        <a:tabLst/>
        <a:defRPr sz="4800" b="0" i="0" u="none" strike="noStrike" cap="none" spc="0" baseline="0">
          <a:solidFill>
            <a:srgbClr val="747474"/>
          </a:solidFill>
          <a:uFillTx/>
          <a:latin typeface="+mn-lt"/>
          <a:ea typeface="+mn-ea"/>
          <a:cs typeface="+mn-cs"/>
          <a:sym typeface="Helvetica Neue Light"/>
        </a:defRPr>
      </a:lvl5pPr>
      <a:lvl6pPr marL="3657783" marR="0" indent="-609630" algn="l" defTabSz="778972" rtl="0" latinLnBrk="0">
        <a:lnSpc>
          <a:spcPct val="100000"/>
        </a:lnSpc>
        <a:spcBef>
          <a:spcPts val="5600"/>
        </a:spcBef>
        <a:spcAft>
          <a:spcPts val="0"/>
        </a:spcAft>
        <a:buClrTx/>
        <a:buSzPct val="75000"/>
        <a:buFont typeface="Helvetica Neue"/>
        <a:buChar char="•"/>
        <a:tabLst/>
        <a:defRPr sz="4800" b="0" i="0" u="none" strike="noStrike" cap="none" spc="0" baseline="0">
          <a:solidFill>
            <a:srgbClr val="747474"/>
          </a:solidFill>
          <a:uFillTx/>
          <a:latin typeface="+mn-lt"/>
          <a:ea typeface="+mn-ea"/>
          <a:cs typeface="+mn-cs"/>
          <a:sym typeface="Helvetica Neue Light"/>
        </a:defRPr>
      </a:lvl6pPr>
      <a:lvl7pPr marL="4267413" marR="0" indent="-609630" algn="l" defTabSz="778972" rtl="0" latinLnBrk="0">
        <a:lnSpc>
          <a:spcPct val="100000"/>
        </a:lnSpc>
        <a:spcBef>
          <a:spcPts val="5600"/>
        </a:spcBef>
        <a:spcAft>
          <a:spcPts val="0"/>
        </a:spcAft>
        <a:buClrTx/>
        <a:buSzPct val="75000"/>
        <a:buFont typeface="Helvetica Neue"/>
        <a:buChar char="•"/>
        <a:tabLst/>
        <a:defRPr sz="4800" b="0" i="0" u="none" strike="noStrike" cap="none" spc="0" baseline="0">
          <a:solidFill>
            <a:srgbClr val="747474"/>
          </a:solidFill>
          <a:uFillTx/>
          <a:latin typeface="+mn-lt"/>
          <a:ea typeface="+mn-ea"/>
          <a:cs typeface="+mn-cs"/>
          <a:sym typeface="Helvetica Neue Light"/>
        </a:defRPr>
      </a:lvl7pPr>
      <a:lvl8pPr marL="4877044" marR="0" indent="-609630" algn="l" defTabSz="778972" rtl="0" latinLnBrk="0">
        <a:lnSpc>
          <a:spcPct val="100000"/>
        </a:lnSpc>
        <a:spcBef>
          <a:spcPts val="5600"/>
        </a:spcBef>
        <a:spcAft>
          <a:spcPts val="0"/>
        </a:spcAft>
        <a:buClrTx/>
        <a:buSzPct val="75000"/>
        <a:buFont typeface="Helvetica Neue"/>
        <a:buChar char="•"/>
        <a:tabLst/>
        <a:defRPr sz="4800" b="0" i="0" u="none" strike="noStrike" cap="none" spc="0" baseline="0">
          <a:solidFill>
            <a:srgbClr val="747474"/>
          </a:solidFill>
          <a:uFillTx/>
          <a:latin typeface="+mn-lt"/>
          <a:ea typeface="+mn-ea"/>
          <a:cs typeface="+mn-cs"/>
          <a:sym typeface="Helvetica Neue Light"/>
        </a:defRPr>
      </a:lvl8pPr>
      <a:lvl9pPr marL="5486674" marR="0" indent="-609630" algn="l" defTabSz="778972" rtl="0" latinLnBrk="0">
        <a:lnSpc>
          <a:spcPct val="100000"/>
        </a:lnSpc>
        <a:spcBef>
          <a:spcPts val="5600"/>
        </a:spcBef>
        <a:spcAft>
          <a:spcPts val="0"/>
        </a:spcAft>
        <a:buClrTx/>
        <a:buSzPct val="75000"/>
        <a:buFont typeface="Helvetica Neue"/>
        <a:buChar char="•"/>
        <a:tabLst/>
        <a:defRPr sz="4800" b="0" i="0" u="none" strike="noStrike" cap="none" spc="0" baseline="0">
          <a:solidFill>
            <a:srgbClr val="747474"/>
          </a:solidFill>
          <a:uFillTx/>
          <a:latin typeface="+mn-lt"/>
          <a:ea typeface="+mn-ea"/>
          <a:cs typeface="+mn-cs"/>
          <a:sym typeface="Helvetica Neue Light"/>
        </a:defRPr>
      </a:lvl9pPr>
    </p:bodyStyle>
    <p:otherStyle>
      <a:lvl1pPr marL="0" marR="0" indent="0" algn="r" defTabSz="778972" latinLnBrk="0">
        <a:lnSpc>
          <a:spcPct val="100000"/>
        </a:lnSpc>
        <a:spcBef>
          <a:spcPts val="0"/>
        </a:spcBef>
        <a:spcAft>
          <a:spcPts val="0"/>
        </a:spcAft>
        <a:buClrTx/>
        <a:buSzTx/>
        <a:buFontTx/>
        <a:buNone/>
        <a:tabLst/>
        <a:defRPr sz="1867" b="0" i="0" u="none" strike="noStrike" cap="none" spc="0" baseline="0">
          <a:solidFill>
            <a:schemeClr val="tx1"/>
          </a:solidFill>
          <a:uFillTx/>
          <a:latin typeface="+mn-lt"/>
          <a:ea typeface="+mn-ea"/>
          <a:cs typeface="+mn-cs"/>
          <a:sym typeface="Helvetica Neue"/>
        </a:defRPr>
      </a:lvl1pPr>
      <a:lvl2pPr marL="0" marR="0" indent="304815" algn="r" defTabSz="778972" latinLnBrk="0">
        <a:lnSpc>
          <a:spcPct val="100000"/>
        </a:lnSpc>
        <a:spcBef>
          <a:spcPts val="0"/>
        </a:spcBef>
        <a:spcAft>
          <a:spcPts val="0"/>
        </a:spcAft>
        <a:buClrTx/>
        <a:buSzTx/>
        <a:buFontTx/>
        <a:buNone/>
        <a:tabLst/>
        <a:defRPr sz="1867" b="0" i="0" u="none" strike="noStrike" cap="none" spc="0" baseline="0">
          <a:solidFill>
            <a:schemeClr val="tx1"/>
          </a:solidFill>
          <a:uFillTx/>
          <a:latin typeface="+mn-lt"/>
          <a:ea typeface="+mn-ea"/>
          <a:cs typeface="+mn-cs"/>
          <a:sym typeface="Helvetica Neue"/>
        </a:defRPr>
      </a:lvl2pPr>
      <a:lvl3pPr marL="0" marR="0" indent="609630" algn="r" defTabSz="778972" latinLnBrk="0">
        <a:lnSpc>
          <a:spcPct val="100000"/>
        </a:lnSpc>
        <a:spcBef>
          <a:spcPts val="0"/>
        </a:spcBef>
        <a:spcAft>
          <a:spcPts val="0"/>
        </a:spcAft>
        <a:buClrTx/>
        <a:buSzTx/>
        <a:buFontTx/>
        <a:buNone/>
        <a:tabLst/>
        <a:defRPr sz="1867" b="0" i="0" u="none" strike="noStrike" cap="none" spc="0" baseline="0">
          <a:solidFill>
            <a:schemeClr val="tx1"/>
          </a:solidFill>
          <a:uFillTx/>
          <a:latin typeface="+mn-lt"/>
          <a:ea typeface="+mn-ea"/>
          <a:cs typeface="+mn-cs"/>
          <a:sym typeface="Helvetica Neue"/>
        </a:defRPr>
      </a:lvl3pPr>
      <a:lvl4pPr marL="0" marR="0" indent="914446" algn="r" defTabSz="778972" latinLnBrk="0">
        <a:lnSpc>
          <a:spcPct val="100000"/>
        </a:lnSpc>
        <a:spcBef>
          <a:spcPts val="0"/>
        </a:spcBef>
        <a:spcAft>
          <a:spcPts val="0"/>
        </a:spcAft>
        <a:buClrTx/>
        <a:buSzTx/>
        <a:buFontTx/>
        <a:buNone/>
        <a:tabLst/>
        <a:defRPr sz="1867" b="0" i="0" u="none" strike="noStrike" cap="none" spc="0" baseline="0">
          <a:solidFill>
            <a:schemeClr val="tx1"/>
          </a:solidFill>
          <a:uFillTx/>
          <a:latin typeface="+mn-lt"/>
          <a:ea typeface="+mn-ea"/>
          <a:cs typeface="+mn-cs"/>
          <a:sym typeface="Helvetica Neue"/>
        </a:defRPr>
      </a:lvl4pPr>
      <a:lvl5pPr marL="0" marR="0" indent="1219261" algn="r" defTabSz="778972" latinLnBrk="0">
        <a:lnSpc>
          <a:spcPct val="100000"/>
        </a:lnSpc>
        <a:spcBef>
          <a:spcPts val="0"/>
        </a:spcBef>
        <a:spcAft>
          <a:spcPts val="0"/>
        </a:spcAft>
        <a:buClrTx/>
        <a:buSzTx/>
        <a:buFontTx/>
        <a:buNone/>
        <a:tabLst/>
        <a:defRPr sz="1867" b="0" i="0" u="none" strike="noStrike" cap="none" spc="0" baseline="0">
          <a:solidFill>
            <a:schemeClr val="tx1"/>
          </a:solidFill>
          <a:uFillTx/>
          <a:latin typeface="+mn-lt"/>
          <a:ea typeface="+mn-ea"/>
          <a:cs typeface="+mn-cs"/>
          <a:sym typeface="Helvetica Neue"/>
        </a:defRPr>
      </a:lvl5pPr>
      <a:lvl6pPr marL="0" marR="0" indent="1524076" algn="r" defTabSz="778972" latinLnBrk="0">
        <a:lnSpc>
          <a:spcPct val="100000"/>
        </a:lnSpc>
        <a:spcBef>
          <a:spcPts val="0"/>
        </a:spcBef>
        <a:spcAft>
          <a:spcPts val="0"/>
        </a:spcAft>
        <a:buClrTx/>
        <a:buSzTx/>
        <a:buFontTx/>
        <a:buNone/>
        <a:tabLst/>
        <a:defRPr sz="1867" b="0" i="0" u="none" strike="noStrike" cap="none" spc="0" baseline="0">
          <a:solidFill>
            <a:schemeClr val="tx1"/>
          </a:solidFill>
          <a:uFillTx/>
          <a:latin typeface="+mn-lt"/>
          <a:ea typeface="+mn-ea"/>
          <a:cs typeface="+mn-cs"/>
          <a:sym typeface="Helvetica Neue"/>
        </a:defRPr>
      </a:lvl6pPr>
      <a:lvl7pPr marL="0" marR="0" indent="1828891" algn="r" defTabSz="778972" latinLnBrk="0">
        <a:lnSpc>
          <a:spcPct val="100000"/>
        </a:lnSpc>
        <a:spcBef>
          <a:spcPts val="0"/>
        </a:spcBef>
        <a:spcAft>
          <a:spcPts val="0"/>
        </a:spcAft>
        <a:buClrTx/>
        <a:buSzTx/>
        <a:buFontTx/>
        <a:buNone/>
        <a:tabLst/>
        <a:defRPr sz="1867" b="0" i="0" u="none" strike="noStrike" cap="none" spc="0" baseline="0">
          <a:solidFill>
            <a:schemeClr val="tx1"/>
          </a:solidFill>
          <a:uFillTx/>
          <a:latin typeface="+mn-lt"/>
          <a:ea typeface="+mn-ea"/>
          <a:cs typeface="+mn-cs"/>
          <a:sym typeface="Helvetica Neue"/>
        </a:defRPr>
      </a:lvl7pPr>
      <a:lvl8pPr marL="0" marR="0" indent="2133707" algn="r" defTabSz="778972" latinLnBrk="0">
        <a:lnSpc>
          <a:spcPct val="100000"/>
        </a:lnSpc>
        <a:spcBef>
          <a:spcPts val="0"/>
        </a:spcBef>
        <a:spcAft>
          <a:spcPts val="0"/>
        </a:spcAft>
        <a:buClrTx/>
        <a:buSzTx/>
        <a:buFontTx/>
        <a:buNone/>
        <a:tabLst/>
        <a:defRPr sz="1867" b="0" i="0" u="none" strike="noStrike" cap="none" spc="0" baseline="0">
          <a:solidFill>
            <a:schemeClr val="tx1"/>
          </a:solidFill>
          <a:uFillTx/>
          <a:latin typeface="+mn-lt"/>
          <a:ea typeface="+mn-ea"/>
          <a:cs typeface="+mn-cs"/>
          <a:sym typeface="Helvetica Neue"/>
        </a:defRPr>
      </a:lvl8pPr>
      <a:lvl9pPr marL="0" marR="0" indent="2438522" algn="r" defTabSz="778972" latinLnBrk="0">
        <a:lnSpc>
          <a:spcPct val="100000"/>
        </a:lnSpc>
        <a:spcBef>
          <a:spcPts val="0"/>
        </a:spcBef>
        <a:spcAft>
          <a:spcPts val="0"/>
        </a:spcAft>
        <a:buClrTx/>
        <a:buSzTx/>
        <a:buFontTx/>
        <a:buNone/>
        <a:tabLst/>
        <a:defRPr sz="1867"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hyperlink" Target="https://polydrainage.co.uk/how-to-install-ducting-in-the-correct-way-2/" TargetMode="External"/><Relationship Id="rId3" Type="http://schemas.openxmlformats.org/officeDocument/2006/relationships/image" Target="../media/image2.emf"/><Relationship Id="rId7" Type="http://schemas.openxmlformats.org/officeDocument/2006/relationships/hyperlink" Target="https://www.hse.gov.uk/construction/safetytopics/storage.ht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www.hse.gov.uk/pubns/books/hsg246.htm" TargetMode="External"/><Relationship Id="rId5" Type="http://schemas.openxmlformats.org/officeDocument/2006/relationships/hyperlink" Target="https://www.uk-bar.org/uploads/documents/originals/29739%20Safe-Offloading%20of%20Cut%20and%20Bent%20A5%20FINAL.pdf?randNo=4972" TargetMode="External"/><Relationship Id="rId4" Type="http://schemas.openxmlformats.org/officeDocument/2006/relationships/hyperlink" Target="https://uk-bar.org/uploads/documents/originals/The_Safe_Off_Loading_of_Fabric.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12AAB4-A71A-BB41-9715-7D984D4444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310" y="8324529"/>
            <a:ext cx="1637456" cy="1039509"/>
          </a:xfrm>
          <a:prstGeom prst="rect">
            <a:avLst/>
          </a:prstGeom>
        </p:spPr>
      </p:pic>
      <p:sp>
        <p:nvSpPr>
          <p:cNvPr id="3" name="TextBox 2">
            <a:extLst>
              <a:ext uri="{FF2B5EF4-FFF2-40B4-BE49-F238E27FC236}">
                <a16:creationId xmlns:a16="http://schemas.microsoft.com/office/drawing/2014/main" id="{5A11ACE9-EDBD-3D45-A9F9-943F588D4EC1}"/>
              </a:ext>
            </a:extLst>
          </p:cNvPr>
          <p:cNvSpPr txBox="1"/>
          <p:nvPr/>
        </p:nvSpPr>
        <p:spPr>
          <a:xfrm>
            <a:off x="556908" y="389562"/>
            <a:ext cx="9742517"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dirty="0">
                <a:ln>
                  <a:noFill/>
                </a:ln>
                <a:solidFill>
                  <a:srgbClr val="000000"/>
                </a:solidFill>
                <a:effectLst/>
                <a:uFillTx/>
                <a:latin typeface="Trebuchet MS" panose="020B0703020202090204" pitchFamily="34" charset="0"/>
                <a:sym typeface="Helvetica Neue Light"/>
              </a:rPr>
              <a:t>STOP MAKE A CHANGE 2023 – Stored Energy</a:t>
            </a:r>
          </a:p>
        </p:txBody>
      </p:sp>
      <p:sp>
        <p:nvSpPr>
          <p:cNvPr id="8" name="Rectangle 7">
            <a:extLst>
              <a:ext uri="{FF2B5EF4-FFF2-40B4-BE49-F238E27FC236}">
                <a16:creationId xmlns:a16="http://schemas.microsoft.com/office/drawing/2014/main" id="{FCA00CC3-4E9F-F547-8D41-060DBF490BB4}"/>
              </a:ext>
            </a:extLst>
          </p:cNvPr>
          <p:cNvSpPr/>
          <p:nvPr/>
        </p:nvSpPr>
        <p:spPr>
          <a:xfrm>
            <a:off x="2889048" y="1927365"/>
            <a:ext cx="8667750" cy="5078313"/>
          </a:xfrm>
          <a:prstGeom prst="rect">
            <a:avLst/>
          </a:prstGeom>
        </p:spPr>
        <p:txBody>
          <a:bodyPr>
            <a:spAutoFit/>
          </a:bodyPr>
          <a:lstStyle/>
          <a:p>
            <a:r>
              <a:rPr lang="en-GB" dirty="0">
                <a:solidFill>
                  <a:srgbClr val="292828"/>
                </a:solidFill>
                <a:latin typeface="Trebuchet MS" panose="020B0703020202090204" pitchFamily="34" charset="0"/>
              </a:rPr>
              <a:t>Stored energy can be mechanical, gravitational, hydraulic, chemical, or pneumatic and refers to the energy stored in machines and equipment.</a:t>
            </a:r>
          </a:p>
          <a:p>
            <a:endParaRPr lang="en-GB" dirty="0">
              <a:solidFill>
                <a:srgbClr val="292828"/>
              </a:solidFill>
              <a:latin typeface="Trebuchet MS" panose="020B0703020202090204" pitchFamily="34" charset="0"/>
            </a:endParaRPr>
          </a:p>
          <a:p>
            <a:r>
              <a:rPr lang="en-GB" dirty="0">
                <a:solidFill>
                  <a:srgbClr val="292828"/>
                </a:solidFill>
                <a:latin typeface="Trebuchet MS" panose="020B0703020202090204" pitchFamily="34" charset="0"/>
              </a:rPr>
              <a:t> Stored energy hazards exist because stored energy can be released accidentally and potentially cause serious injury or even a fatality.</a:t>
            </a:r>
            <a:endParaRPr lang="en-US" dirty="0">
              <a:latin typeface="Trebuchet MS" panose="020B0703020202090204" pitchFamily="34" charset="0"/>
            </a:endParaRPr>
          </a:p>
        </p:txBody>
      </p:sp>
    </p:spTree>
    <p:extLst>
      <p:ext uri="{BB962C8B-B14F-4D97-AF65-F5344CB8AC3E}">
        <p14:creationId xmlns:p14="http://schemas.microsoft.com/office/powerpoint/2010/main" val="1524222180"/>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12AAB4-A71A-BB41-9715-7D984D4444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310" y="8324529"/>
            <a:ext cx="1637456" cy="1039509"/>
          </a:xfrm>
          <a:prstGeom prst="rect">
            <a:avLst/>
          </a:prstGeom>
        </p:spPr>
      </p:pic>
      <p:sp>
        <p:nvSpPr>
          <p:cNvPr id="3" name="TextBox 2">
            <a:extLst>
              <a:ext uri="{FF2B5EF4-FFF2-40B4-BE49-F238E27FC236}">
                <a16:creationId xmlns:a16="http://schemas.microsoft.com/office/drawing/2014/main" id="{5A11ACE9-EDBD-3D45-A9F9-943F588D4EC1}"/>
              </a:ext>
            </a:extLst>
          </p:cNvPr>
          <p:cNvSpPr txBox="1"/>
          <p:nvPr/>
        </p:nvSpPr>
        <p:spPr>
          <a:xfrm>
            <a:off x="556908" y="389562"/>
            <a:ext cx="9742517"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dirty="0">
                <a:ln>
                  <a:noFill/>
                </a:ln>
                <a:solidFill>
                  <a:srgbClr val="000000"/>
                </a:solidFill>
                <a:effectLst/>
                <a:uFillTx/>
                <a:latin typeface="Trebuchet MS" panose="020B0703020202090204" pitchFamily="34" charset="0"/>
                <a:sym typeface="Helvetica Neue Light"/>
              </a:rPr>
              <a:t>STOP MAKE A CHANGE 2023 – Stored Energy</a:t>
            </a:r>
          </a:p>
        </p:txBody>
      </p:sp>
      <p:sp>
        <p:nvSpPr>
          <p:cNvPr id="5" name="TextBox 4">
            <a:extLst>
              <a:ext uri="{FF2B5EF4-FFF2-40B4-BE49-F238E27FC236}">
                <a16:creationId xmlns:a16="http://schemas.microsoft.com/office/drawing/2014/main" id="{08C7E096-C14D-EA41-85BE-D933B2732463}"/>
              </a:ext>
            </a:extLst>
          </p:cNvPr>
          <p:cNvSpPr txBox="1"/>
          <p:nvPr/>
        </p:nvSpPr>
        <p:spPr>
          <a:xfrm>
            <a:off x="365760" y="1406386"/>
            <a:ext cx="6766560"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rgbClr val="FF0000"/>
                </a:solidFill>
                <a:effectLst/>
                <a:uFillTx/>
                <a:latin typeface="Trebuchet MS" panose="020B0703020202090204" pitchFamily="34" charset="0"/>
                <a:sym typeface="Helvetica Neue Light"/>
              </a:rPr>
              <a:t>Where is Stored Energy found?</a:t>
            </a:r>
          </a:p>
          <a:p>
            <a:pPr marL="0" marR="0" indent="0" algn="ctr" defTabSz="584200" rtl="0" fontAlgn="auto" latinLnBrk="0" hangingPunct="0">
              <a:lnSpc>
                <a:spcPct val="100000"/>
              </a:lnSpc>
              <a:spcBef>
                <a:spcPts val="0"/>
              </a:spcBef>
              <a:spcAft>
                <a:spcPts val="0"/>
              </a:spcAft>
              <a:buClrTx/>
              <a:buSzTx/>
              <a:buFontTx/>
              <a:buNone/>
              <a:tabLst/>
            </a:pPr>
            <a:endParaRPr kumimoji="0" lang="en-US" sz="3600" b="0" i="0" u="none" strike="noStrike" cap="none" spc="0" normalizeH="0" baseline="0" dirty="0">
              <a:ln>
                <a:noFill/>
              </a:ln>
              <a:solidFill>
                <a:srgbClr val="000000"/>
              </a:solidFill>
              <a:effectLst/>
              <a:uFillTx/>
              <a:latin typeface="+mn-lt"/>
              <a:ea typeface="+mn-ea"/>
              <a:cs typeface="+mn-cs"/>
              <a:sym typeface="Helvetica Neue Light"/>
            </a:endParaRPr>
          </a:p>
        </p:txBody>
      </p:sp>
      <p:sp>
        <p:nvSpPr>
          <p:cNvPr id="6" name="Rectangle 5">
            <a:extLst>
              <a:ext uri="{FF2B5EF4-FFF2-40B4-BE49-F238E27FC236}">
                <a16:creationId xmlns:a16="http://schemas.microsoft.com/office/drawing/2014/main" id="{96A723A6-88F9-C944-9C92-9BAC6FD012C4}"/>
              </a:ext>
            </a:extLst>
          </p:cNvPr>
          <p:cNvSpPr/>
          <p:nvPr/>
        </p:nvSpPr>
        <p:spPr>
          <a:xfrm>
            <a:off x="2988800" y="2188291"/>
            <a:ext cx="9879301" cy="6186309"/>
          </a:xfrm>
          <a:prstGeom prst="rect">
            <a:avLst/>
          </a:prstGeom>
        </p:spPr>
        <p:txBody>
          <a:bodyPr wrap="square">
            <a:spAutoFit/>
          </a:bodyPr>
          <a:lstStyle/>
          <a:p>
            <a:r>
              <a:rPr lang="en-GB" dirty="0">
                <a:solidFill>
                  <a:srgbClr val="E26B07"/>
                </a:solidFill>
                <a:latin typeface="Trebuchet MS" panose="020B0703020202090204" pitchFamily="34" charset="0"/>
              </a:rPr>
              <a:t>Mechanical </a:t>
            </a:r>
            <a:r>
              <a:rPr lang="en-GB" dirty="0">
                <a:latin typeface="Trebuchet MS" panose="020B0703020202090204" pitchFamily="34" charset="0"/>
              </a:rPr>
              <a:t>– energy is contained in an item under tension. A coiled or compressed spring will release stored energy in the form of fast movement when the spring expands. </a:t>
            </a:r>
          </a:p>
          <a:p>
            <a:endParaRPr lang="en-GB" dirty="0">
              <a:latin typeface="Trebuchet MS" panose="020B0703020202090204" pitchFamily="34" charset="0"/>
            </a:endParaRPr>
          </a:p>
          <a:p>
            <a:r>
              <a:rPr lang="en-GB" dirty="0">
                <a:solidFill>
                  <a:srgbClr val="E26B07"/>
                </a:solidFill>
                <a:latin typeface="Trebuchet MS" panose="020B0703020202090204" pitchFamily="34" charset="0"/>
              </a:rPr>
              <a:t>Hydraulic </a:t>
            </a:r>
            <a:r>
              <a:rPr lang="en-GB" dirty="0">
                <a:latin typeface="Trebuchet MS" panose="020B0703020202090204" pitchFamily="34" charset="0"/>
              </a:rPr>
              <a:t>– energy is stored within liquid that is pressurized by an outside source. When under pressure, the fluid can be used to move heavy objects, machinery, or equipment. Examples: excavators, dumpers, concrete pumps, vehicle braking systems.</a:t>
            </a:r>
          </a:p>
        </p:txBody>
      </p:sp>
    </p:spTree>
    <p:extLst>
      <p:ext uri="{BB962C8B-B14F-4D97-AF65-F5344CB8AC3E}">
        <p14:creationId xmlns:p14="http://schemas.microsoft.com/office/powerpoint/2010/main" val="4226626376"/>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12AAB4-A71A-BB41-9715-7D984D4444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310" y="8324529"/>
            <a:ext cx="1637456" cy="1039509"/>
          </a:xfrm>
          <a:prstGeom prst="rect">
            <a:avLst/>
          </a:prstGeom>
        </p:spPr>
      </p:pic>
      <p:sp>
        <p:nvSpPr>
          <p:cNvPr id="3" name="TextBox 2">
            <a:extLst>
              <a:ext uri="{FF2B5EF4-FFF2-40B4-BE49-F238E27FC236}">
                <a16:creationId xmlns:a16="http://schemas.microsoft.com/office/drawing/2014/main" id="{5A11ACE9-EDBD-3D45-A9F9-943F588D4EC1}"/>
              </a:ext>
            </a:extLst>
          </p:cNvPr>
          <p:cNvSpPr txBox="1"/>
          <p:nvPr/>
        </p:nvSpPr>
        <p:spPr>
          <a:xfrm>
            <a:off x="556908" y="389562"/>
            <a:ext cx="9742517"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dirty="0">
                <a:ln>
                  <a:noFill/>
                </a:ln>
                <a:solidFill>
                  <a:srgbClr val="000000"/>
                </a:solidFill>
                <a:effectLst/>
                <a:uFillTx/>
                <a:latin typeface="Trebuchet MS" panose="020B0703020202090204" pitchFamily="34" charset="0"/>
                <a:sym typeface="Helvetica Neue Light"/>
              </a:rPr>
              <a:t>STOP MAKE A CHANGE 2023 – Stored Energy</a:t>
            </a:r>
          </a:p>
        </p:txBody>
      </p:sp>
      <p:sp>
        <p:nvSpPr>
          <p:cNvPr id="5" name="TextBox 4">
            <a:extLst>
              <a:ext uri="{FF2B5EF4-FFF2-40B4-BE49-F238E27FC236}">
                <a16:creationId xmlns:a16="http://schemas.microsoft.com/office/drawing/2014/main" id="{08C7E096-C14D-EA41-85BE-D933B2732463}"/>
              </a:ext>
            </a:extLst>
          </p:cNvPr>
          <p:cNvSpPr txBox="1"/>
          <p:nvPr/>
        </p:nvSpPr>
        <p:spPr>
          <a:xfrm>
            <a:off x="365760" y="1406386"/>
            <a:ext cx="6766560"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rgbClr val="FF0000"/>
                </a:solidFill>
                <a:effectLst/>
                <a:uFillTx/>
                <a:latin typeface="Trebuchet MS" panose="020B0703020202090204" pitchFamily="34" charset="0"/>
                <a:sym typeface="Helvetica Neue Light"/>
              </a:rPr>
              <a:t>Where is Stored Energy found?</a:t>
            </a:r>
          </a:p>
          <a:p>
            <a:pPr marL="0" marR="0" indent="0" algn="ctr" defTabSz="584200" rtl="0" fontAlgn="auto" latinLnBrk="0" hangingPunct="0">
              <a:lnSpc>
                <a:spcPct val="100000"/>
              </a:lnSpc>
              <a:spcBef>
                <a:spcPts val="0"/>
              </a:spcBef>
              <a:spcAft>
                <a:spcPts val="0"/>
              </a:spcAft>
              <a:buClrTx/>
              <a:buSzTx/>
              <a:buFontTx/>
              <a:buNone/>
              <a:tabLst/>
            </a:pPr>
            <a:endParaRPr kumimoji="0" lang="en-US" sz="3600" b="0" i="0" u="none" strike="noStrike" cap="none" spc="0" normalizeH="0" baseline="0" dirty="0">
              <a:ln>
                <a:noFill/>
              </a:ln>
              <a:solidFill>
                <a:srgbClr val="000000"/>
              </a:solidFill>
              <a:effectLst/>
              <a:uFillTx/>
              <a:latin typeface="+mn-lt"/>
              <a:ea typeface="+mn-ea"/>
              <a:cs typeface="+mn-cs"/>
              <a:sym typeface="Helvetica Neue Light"/>
            </a:endParaRPr>
          </a:p>
        </p:txBody>
      </p:sp>
      <p:sp>
        <p:nvSpPr>
          <p:cNvPr id="2" name="Rectangle 1">
            <a:extLst>
              <a:ext uri="{FF2B5EF4-FFF2-40B4-BE49-F238E27FC236}">
                <a16:creationId xmlns:a16="http://schemas.microsoft.com/office/drawing/2014/main" id="{46986587-69B5-474A-A1A8-F3349CBD347A}"/>
              </a:ext>
            </a:extLst>
          </p:cNvPr>
          <p:cNvSpPr/>
          <p:nvPr/>
        </p:nvSpPr>
        <p:spPr>
          <a:xfrm>
            <a:off x="806290" y="2188253"/>
            <a:ext cx="13084233" cy="6186309"/>
          </a:xfrm>
          <a:prstGeom prst="rect">
            <a:avLst/>
          </a:prstGeom>
        </p:spPr>
        <p:txBody>
          <a:bodyPr wrap="square">
            <a:spAutoFit/>
          </a:bodyPr>
          <a:lstStyle/>
          <a:p>
            <a:r>
              <a:rPr lang="en-GB" dirty="0">
                <a:solidFill>
                  <a:srgbClr val="E26B07"/>
                </a:solidFill>
                <a:latin typeface="Trebuchet MS" panose="020B0703020202090204" pitchFamily="34" charset="0"/>
              </a:rPr>
              <a:t>Pneumatic </a:t>
            </a:r>
            <a:r>
              <a:rPr lang="en-GB" dirty="0">
                <a:latin typeface="Trebuchet MS" panose="020B0703020202090204" pitchFamily="34" charset="0"/>
              </a:rPr>
              <a:t>– energy is stored within pressurized air. Air under pressure, can be used to move heavy objects and power equipment. Examples: spraying devices, air hoses, air compressors, or air cylinders. </a:t>
            </a:r>
          </a:p>
          <a:p>
            <a:endParaRPr lang="en-GB" dirty="0">
              <a:latin typeface="Trebuchet MS" panose="020B0703020202090204" pitchFamily="34" charset="0"/>
            </a:endParaRPr>
          </a:p>
          <a:p>
            <a:r>
              <a:rPr lang="en-GB" dirty="0">
                <a:solidFill>
                  <a:srgbClr val="E26B07"/>
                </a:solidFill>
                <a:latin typeface="Trebuchet MS" panose="020B0703020202090204" pitchFamily="34" charset="0"/>
              </a:rPr>
              <a:t>Gravitational </a:t>
            </a:r>
            <a:r>
              <a:rPr lang="en-GB" dirty="0">
                <a:latin typeface="Trebuchet MS" panose="020B0703020202090204" pitchFamily="34" charset="0"/>
              </a:rPr>
              <a:t>- energy related to the mass of an object and its distance from the ground when it is put in motion. The heavier the object, and the further it is from the ground, the greater its gravitational energy. For example, a 5kg load falling from a crane 6 metres above the ground has greater gravitational energy than the same load falling from 4 metres. </a:t>
            </a:r>
          </a:p>
        </p:txBody>
      </p:sp>
    </p:spTree>
    <p:extLst>
      <p:ext uri="{BB962C8B-B14F-4D97-AF65-F5344CB8AC3E}">
        <p14:creationId xmlns:p14="http://schemas.microsoft.com/office/powerpoint/2010/main" val="836929507"/>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12AAB4-A71A-BB41-9715-7D984D4444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310" y="8324529"/>
            <a:ext cx="1637456" cy="1039509"/>
          </a:xfrm>
          <a:prstGeom prst="rect">
            <a:avLst/>
          </a:prstGeom>
        </p:spPr>
      </p:pic>
      <p:sp>
        <p:nvSpPr>
          <p:cNvPr id="3" name="TextBox 2">
            <a:extLst>
              <a:ext uri="{FF2B5EF4-FFF2-40B4-BE49-F238E27FC236}">
                <a16:creationId xmlns:a16="http://schemas.microsoft.com/office/drawing/2014/main" id="{5A11ACE9-EDBD-3D45-A9F9-943F588D4EC1}"/>
              </a:ext>
            </a:extLst>
          </p:cNvPr>
          <p:cNvSpPr txBox="1"/>
          <p:nvPr/>
        </p:nvSpPr>
        <p:spPr>
          <a:xfrm>
            <a:off x="556908" y="389562"/>
            <a:ext cx="9742517"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dirty="0">
                <a:ln>
                  <a:noFill/>
                </a:ln>
                <a:solidFill>
                  <a:srgbClr val="000000"/>
                </a:solidFill>
                <a:effectLst/>
                <a:uFillTx/>
                <a:latin typeface="Trebuchet MS" panose="020B0703020202090204" pitchFamily="34" charset="0"/>
                <a:sym typeface="Helvetica Neue Light"/>
              </a:rPr>
              <a:t>STOP MAKE A CHANGE 2023 – Stored Energy</a:t>
            </a:r>
          </a:p>
        </p:txBody>
      </p:sp>
      <p:sp>
        <p:nvSpPr>
          <p:cNvPr id="2" name="TextBox 1">
            <a:extLst>
              <a:ext uri="{FF2B5EF4-FFF2-40B4-BE49-F238E27FC236}">
                <a16:creationId xmlns:a16="http://schemas.microsoft.com/office/drawing/2014/main" id="{F66A5972-0A2E-304C-B1E4-6E79899849C9}"/>
              </a:ext>
            </a:extLst>
          </p:cNvPr>
          <p:cNvSpPr txBox="1"/>
          <p:nvPr/>
        </p:nvSpPr>
        <p:spPr>
          <a:xfrm>
            <a:off x="199505" y="1367501"/>
            <a:ext cx="6801777"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rgbClr val="FF0000"/>
                </a:solidFill>
                <a:effectLst/>
                <a:uFillTx/>
                <a:latin typeface="Trebuchet MS" panose="020B0703020202090204" pitchFamily="34" charset="0"/>
                <a:sym typeface="Helvetica Neue Light"/>
              </a:rPr>
              <a:t>Useful Toolbox Talks Topics</a:t>
            </a:r>
          </a:p>
        </p:txBody>
      </p:sp>
      <p:sp>
        <p:nvSpPr>
          <p:cNvPr id="5" name="Rectangle 4">
            <a:extLst>
              <a:ext uri="{FF2B5EF4-FFF2-40B4-BE49-F238E27FC236}">
                <a16:creationId xmlns:a16="http://schemas.microsoft.com/office/drawing/2014/main" id="{86521609-4B66-D14A-A8D7-13FFEA91AC34}"/>
              </a:ext>
            </a:extLst>
          </p:cNvPr>
          <p:cNvSpPr/>
          <p:nvPr/>
        </p:nvSpPr>
        <p:spPr>
          <a:xfrm>
            <a:off x="199504" y="2024091"/>
            <a:ext cx="16941253" cy="6247864"/>
          </a:xfrm>
          <a:prstGeom prst="rect">
            <a:avLst/>
          </a:prstGeom>
        </p:spPr>
        <p:txBody>
          <a:bodyPr wrap="square">
            <a:spAutoFit/>
          </a:bodyPr>
          <a:lstStyle/>
          <a:p>
            <a:r>
              <a:rPr lang="en-GB" sz="4000" dirty="0">
                <a:solidFill>
                  <a:srgbClr val="FF0000"/>
                </a:solidFill>
                <a:latin typeface="Arial,Bold"/>
              </a:rPr>
              <a:t>Energy sources </a:t>
            </a:r>
            <a:endParaRPr lang="en-GB" dirty="0">
              <a:solidFill>
                <a:srgbClr val="FF0000"/>
              </a:solidFill>
            </a:endParaRPr>
          </a:p>
          <a:p>
            <a:r>
              <a:rPr lang="en-GB" dirty="0">
                <a:latin typeface="Arial" panose="020B0604020202020204" pitchFamily="34" charset="0"/>
              </a:rPr>
              <a:t>It is easy to overlook an energy source. Not all energy sources are obvious. Use proper lockout/tagout (LOTO)* procedures as required. Failure to follow these procedures may result in loss of life.</a:t>
            </a:r>
            <a:endParaRPr lang="en-GB" dirty="0"/>
          </a:p>
          <a:p>
            <a:r>
              <a:rPr lang="en-GB" dirty="0">
                <a:latin typeface="Arial" panose="020B0604020202020204" pitchFamily="34" charset="0"/>
              </a:rPr>
              <a:t>Electricity is not the only energy source you must account for. Do not limit your investigation to the electrical installation. </a:t>
            </a:r>
            <a:endParaRPr lang="en-GB" dirty="0"/>
          </a:p>
          <a:p>
            <a:r>
              <a:rPr lang="en-GB" dirty="0">
                <a:latin typeface="Arial" panose="020B0604020202020204" pitchFamily="34" charset="0"/>
              </a:rPr>
              <a:t>Other energy sources that can cause personal injury: mechanical (springs), hydraulic (fluids under pressure), pneumatic (air systems), chemical, and thermal. </a:t>
            </a:r>
            <a:endParaRPr lang="en-GB" dirty="0"/>
          </a:p>
          <a:p>
            <a:endParaRPr lang="en-GB" dirty="0">
              <a:latin typeface="Arial" panose="020B0604020202020204" pitchFamily="34" charset="0"/>
            </a:endParaRPr>
          </a:p>
          <a:p>
            <a:r>
              <a:rPr lang="en-GB" dirty="0">
                <a:latin typeface="Arial" panose="020B0604020202020204" pitchFamily="34" charset="0"/>
              </a:rPr>
              <a:t>The failure to properly lockout and tag equipment may result in debilitating injuries. It may cause you or others to lose hearing, sight, limbs, or life. </a:t>
            </a:r>
            <a:endParaRPr lang="en-GB" dirty="0"/>
          </a:p>
        </p:txBody>
      </p:sp>
      <p:sp>
        <p:nvSpPr>
          <p:cNvPr id="6" name="TextBox 5">
            <a:extLst>
              <a:ext uri="{FF2B5EF4-FFF2-40B4-BE49-F238E27FC236}">
                <a16:creationId xmlns:a16="http://schemas.microsoft.com/office/drawing/2014/main" id="{66D5015D-E9E1-DC4C-9207-DA1BCED805C0}"/>
              </a:ext>
            </a:extLst>
          </p:cNvPr>
          <p:cNvSpPr txBox="1"/>
          <p:nvPr/>
        </p:nvSpPr>
        <p:spPr>
          <a:xfrm>
            <a:off x="3285492" y="8515988"/>
            <a:ext cx="9831991"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rgbClr val="000000"/>
                </a:solidFill>
                <a:effectLst/>
                <a:uFillTx/>
                <a:latin typeface="+mn-lt"/>
                <a:ea typeface="+mn-ea"/>
                <a:cs typeface="+mn-cs"/>
                <a:sym typeface="Helvetica Neue Light"/>
              </a:rPr>
              <a:t>*</a:t>
            </a:r>
            <a:r>
              <a:rPr kumimoji="0" lang="en-US" sz="3600" b="0" i="0" u="none" strike="noStrike" cap="none" spc="0" normalizeH="0" baseline="0" dirty="0">
                <a:ln>
                  <a:noFill/>
                </a:ln>
                <a:solidFill>
                  <a:srgbClr val="000000"/>
                </a:solidFill>
                <a:effectLst/>
                <a:uFillTx/>
                <a:latin typeface="Trebuchet MS" panose="020B0703020202090204" pitchFamily="34" charset="0"/>
                <a:sym typeface="Helvetica Neue Light"/>
              </a:rPr>
              <a:t>See separate Presentation Slides on LOTO</a:t>
            </a:r>
          </a:p>
        </p:txBody>
      </p:sp>
    </p:spTree>
    <p:extLst>
      <p:ext uri="{BB962C8B-B14F-4D97-AF65-F5344CB8AC3E}">
        <p14:creationId xmlns:p14="http://schemas.microsoft.com/office/powerpoint/2010/main" val="2484828480"/>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12AAB4-A71A-BB41-9715-7D984D4444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310" y="8324529"/>
            <a:ext cx="1637456" cy="1039509"/>
          </a:xfrm>
          <a:prstGeom prst="rect">
            <a:avLst/>
          </a:prstGeom>
        </p:spPr>
      </p:pic>
      <p:sp>
        <p:nvSpPr>
          <p:cNvPr id="3" name="TextBox 2">
            <a:extLst>
              <a:ext uri="{FF2B5EF4-FFF2-40B4-BE49-F238E27FC236}">
                <a16:creationId xmlns:a16="http://schemas.microsoft.com/office/drawing/2014/main" id="{5A11ACE9-EDBD-3D45-A9F9-943F588D4EC1}"/>
              </a:ext>
            </a:extLst>
          </p:cNvPr>
          <p:cNvSpPr txBox="1"/>
          <p:nvPr/>
        </p:nvSpPr>
        <p:spPr>
          <a:xfrm>
            <a:off x="556908" y="389562"/>
            <a:ext cx="9742517"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1" i="0" u="none" strike="noStrike" cap="none" spc="0" normalizeH="0" baseline="0" dirty="0">
                <a:ln>
                  <a:noFill/>
                </a:ln>
                <a:solidFill>
                  <a:srgbClr val="000000"/>
                </a:solidFill>
                <a:effectLst/>
                <a:uFillTx/>
                <a:latin typeface="Trebuchet MS" panose="020B0703020202090204" pitchFamily="34" charset="0"/>
                <a:sym typeface="Helvetica Neue Light"/>
              </a:rPr>
              <a:t>STOP MAKE A CHANGE 2023 – Stored Energy</a:t>
            </a:r>
          </a:p>
        </p:txBody>
      </p:sp>
      <p:sp>
        <p:nvSpPr>
          <p:cNvPr id="2" name="TextBox 1">
            <a:extLst>
              <a:ext uri="{FF2B5EF4-FFF2-40B4-BE49-F238E27FC236}">
                <a16:creationId xmlns:a16="http://schemas.microsoft.com/office/drawing/2014/main" id="{15DD4704-59CF-AB49-B35D-9288FC2A6703}"/>
              </a:ext>
            </a:extLst>
          </p:cNvPr>
          <p:cNvSpPr txBox="1"/>
          <p:nvPr/>
        </p:nvSpPr>
        <p:spPr>
          <a:xfrm>
            <a:off x="-260796" y="1000051"/>
            <a:ext cx="9329845"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rgbClr val="FF0000"/>
                </a:solidFill>
                <a:effectLst/>
                <a:uFillTx/>
                <a:latin typeface="Trebuchet MS" panose="020B0703020202090204" pitchFamily="34" charset="0"/>
                <a:sym typeface="Helvetica Neue Light"/>
              </a:rPr>
              <a:t>Useful Links (highlight, then ‘Open’)</a:t>
            </a:r>
          </a:p>
          <a:p>
            <a:pPr marL="0" marR="0" indent="0" algn="ctr" defTabSz="584200" rtl="0" fontAlgn="auto" latinLnBrk="0" hangingPunct="0">
              <a:lnSpc>
                <a:spcPct val="100000"/>
              </a:lnSpc>
              <a:spcBef>
                <a:spcPts val="0"/>
              </a:spcBef>
              <a:spcAft>
                <a:spcPts val="0"/>
              </a:spcAft>
              <a:buClrTx/>
              <a:buSzTx/>
              <a:buFontTx/>
              <a:buNone/>
              <a:tabLst/>
            </a:pPr>
            <a:endParaRPr kumimoji="0" lang="en-US" sz="3600" b="0" i="0" u="none" strike="noStrike" cap="none" spc="0" normalizeH="0" baseline="0" dirty="0">
              <a:ln>
                <a:noFill/>
              </a:ln>
              <a:solidFill>
                <a:srgbClr val="000000"/>
              </a:solidFill>
              <a:effectLst/>
              <a:uFillTx/>
              <a:latin typeface="+mn-lt"/>
              <a:ea typeface="+mn-ea"/>
              <a:cs typeface="+mn-cs"/>
              <a:sym typeface="Helvetica Neue Light"/>
            </a:endParaRPr>
          </a:p>
        </p:txBody>
      </p:sp>
      <p:sp>
        <p:nvSpPr>
          <p:cNvPr id="6" name="Rectangle 5">
            <a:extLst>
              <a:ext uri="{FF2B5EF4-FFF2-40B4-BE49-F238E27FC236}">
                <a16:creationId xmlns:a16="http://schemas.microsoft.com/office/drawing/2014/main" id="{BB749602-B129-1645-8A05-FB1998D5D9FE}"/>
              </a:ext>
            </a:extLst>
          </p:cNvPr>
          <p:cNvSpPr/>
          <p:nvPr/>
        </p:nvSpPr>
        <p:spPr>
          <a:xfrm>
            <a:off x="-1355019" y="3914238"/>
            <a:ext cx="15237274" cy="707886"/>
          </a:xfrm>
          <a:prstGeom prst="rect">
            <a:avLst/>
          </a:prstGeom>
        </p:spPr>
        <p:txBody>
          <a:bodyPr wrap="square">
            <a:spAutoFit/>
          </a:bodyPr>
          <a:lstStyle/>
          <a:p>
            <a:r>
              <a:rPr lang="en-US" sz="2000" dirty="0">
                <a:latin typeface="Trebuchet MS" panose="020B0703020202090204" pitchFamily="34" charset="0"/>
                <a:hlinkClick r:id="rId4"/>
              </a:rPr>
              <a:t>https://uk-bar.org/uploads/documents/originals/The_Safe_Off_Loading_of_Fabric.pdf</a:t>
            </a:r>
            <a:endParaRPr lang="en-US" sz="2000" dirty="0">
              <a:latin typeface="Trebuchet MS" panose="020B0703020202090204" pitchFamily="34" charset="0"/>
            </a:endParaRPr>
          </a:p>
          <a:p>
            <a:endParaRPr lang="en-US" sz="2000" dirty="0">
              <a:latin typeface="Trebuchet MS" panose="020B0703020202090204" pitchFamily="34" charset="0"/>
            </a:endParaRPr>
          </a:p>
        </p:txBody>
      </p:sp>
      <p:sp>
        <p:nvSpPr>
          <p:cNvPr id="7" name="TextBox 6">
            <a:extLst>
              <a:ext uri="{FF2B5EF4-FFF2-40B4-BE49-F238E27FC236}">
                <a16:creationId xmlns:a16="http://schemas.microsoft.com/office/drawing/2014/main" id="{D879BEA8-B617-7A4A-B625-AAF676906B57}"/>
              </a:ext>
            </a:extLst>
          </p:cNvPr>
          <p:cNvSpPr txBox="1"/>
          <p:nvPr/>
        </p:nvSpPr>
        <p:spPr>
          <a:xfrm>
            <a:off x="946623" y="3253613"/>
            <a:ext cx="8963086"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rgbClr val="000000"/>
                </a:solidFill>
                <a:effectLst/>
                <a:uFillTx/>
                <a:latin typeface="Trebuchet MS" panose="020B0703020202090204" pitchFamily="34" charset="0"/>
                <a:sym typeface="Helvetica Neue Light"/>
              </a:rPr>
              <a:t>Safe Off-loading of reinforcement fabric</a:t>
            </a:r>
          </a:p>
        </p:txBody>
      </p:sp>
      <p:sp>
        <p:nvSpPr>
          <p:cNvPr id="8" name="Rectangle 7">
            <a:extLst>
              <a:ext uri="{FF2B5EF4-FFF2-40B4-BE49-F238E27FC236}">
                <a16:creationId xmlns:a16="http://schemas.microsoft.com/office/drawing/2014/main" id="{55357736-7E88-AD41-A826-E2B6451971A8}"/>
              </a:ext>
            </a:extLst>
          </p:cNvPr>
          <p:cNvSpPr/>
          <p:nvPr/>
        </p:nvSpPr>
        <p:spPr>
          <a:xfrm>
            <a:off x="149629" y="5370953"/>
            <a:ext cx="17190634" cy="707886"/>
          </a:xfrm>
          <a:prstGeom prst="rect">
            <a:avLst/>
          </a:prstGeom>
        </p:spPr>
        <p:txBody>
          <a:bodyPr wrap="square">
            <a:spAutoFit/>
          </a:bodyPr>
          <a:lstStyle/>
          <a:p>
            <a:r>
              <a:rPr lang="en-US" sz="2000" dirty="0">
                <a:latin typeface="Trebuchet MS" panose="020B0703020202090204" pitchFamily="34" charset="0"/>
                <a:hlinkClick r:id="rId5"/>
              </a:rPr>
              <a:t>https://www.uk-bar.org/uploads/documents/originals/29739%20Safe-Offloading%20of%20Cut%20and%20Bent%20A5%20FINAL.pdf?randNo=4972</a:t>
            </a:r>
            <a:endParaRPr lang="en-US" sz="2000" dirty="0">
              <a:latin typeface="Trebuchet MS" panose="020B0703020202090204" pitchFamily="34" charset="0"/>
            </a:endParaRPr>
          </a:p>
          <a:p>
            <a:endParaRPr lang="en-US" sz="2000" dirty="0">
              <a:latin typeface="Trebuchet MS" panose="020B0703020202090204" pitchFamily="34" charset="0"/>
            </a:endParaRPr>
          </a:p>
        </p:txBody>
      </p:sp>
      <p:sp>
        <p:nvSpPr>
          <p:cNvPr id="9" name="Rectangle 8">
            <a:extLst>
              <a:ext uri="{FF2B5EF4-FFF2-40B4-BE49-F238E27FC236}">
                <a16:creationId xmlns:a16="http://schemas.microsoft.com/office/drawing/2014/main" id="{069E7B12-A239-3D4A-AEE7-1F1FE045395F}"/>
              </a:ext>
            </a:extLst>
          </p:cNvPr>
          <p:cNvSpPr/>
          <p:nvPr/>
        </p:nvSpPr>
        <p:spPr>
          <a:xfrm>
            <a:off x="962310" y="4673373"/>
            <a:ext cx="9849170" cy="646331"/>
          </a:xfrm>
          <a:prstGeom prst="rect">
            <a:avLst/>
          </a:prstGeom>
        </p:spPr>
        <p:txBody>
          <a:bodyPr wrap="none">
            <a:spAutoFit/>
          </a:bodyPr>
          <a:lstStyle/>
          <a:p>
            <a:r>
              <a:rPr lang="en-US" dirty="0">
                <a:latin typeface="Trebuchet MS" panose="020B0703020202090204" pitchFamily="34" charset="0"/>
              </a:rPr>
              <a:t>Safe Off-loading of cut &amp; bent reinforcement</a:t>
            </a:r>
          </a:p>
        </p:txBody>
      </p:sp>
      <p:sp>
        <p:nvSpPr>
          <p:cNvPr id="10" name="Rectangle 9">
            <a:extLst>
              <a:ext uri="{FF2B5EF4-FFF2-40B4-BE49-F238E27FC236}">
                <a16:creationId xmlns:a16="http://schemas.microsoft.com/office/drawing/2014/main" id="{86F9AE57-13AA-1E4B-8562-304F881C80DD}"/>
              </a:ext>
            </a:extLst>
          </p:cNvPr>
          <p:cNvSpPr/>
          <p:nvPr/>
        </p:nvSpPr>
        <p:spPr>
          <a:xfrm>
            <a:off x="581801" y="6000187"/>
            <a:ext cx="13992933" cy="646331"/>
          </a:xfrm>
          <a:prstGeom prst="rect">
            <a:avLst/>
          </a:prstGeom>
        </p:spPr>
        <p:txBody>
          <a:bodyPr wrap="none">
            <a:spAutoFit/>
          </a:bodyPr>
          <a:lstStyle/>
          <a:p>
            <a:r>
              <a:rPr lang="en-US" dirty="0">
                <a:latin typeface="Trebuchet MS" panose="020B0703020202090204" pitchFamily="34" charset="0"/>
              </a:rPr>
              <a:t>Safety in the storage and handling of steel and other metal stock</a:t>
            </a:r>
            <a:endParaRPr lang="en-US" dirty="0"/>
          </a:p>
        </p:txBody>
      </p:sp>
      <p:sp>
        <p:nvSpPr>
          <p:cNvPr id="11" name="Rectangle 10">
            <a:extLst>
              <a:ext uri="{FF2B5EF4-FFF2-40B4-BE49-F238E27FC236}">
                <a16:creationId xmlns:a16="http://schemas.microsoft.com/office/drawing/2014/main" id="{AB37D589-D079-A444-9066-FFFF08BFCEE2}"/>
              </a:ext>
            </a:extLst>
          </p:cNvPr>
          <p:cNvSpPr/>
          <p:nvPr/>
        </p:nvSpPr>
        <p:spPr>
          <a:xfrm>
            <a:off x="-1916877" y="6708073"/>
            <a:ext cx="11576266" cy="707886"/>
          </a:xfrm>
          <a:prstGeom prst="rect">
            <a:avLst/>
          </a:prstGeom>
        </p:spPr>
        <p:txBody>
          <a:bodyPr wrap="square">
            <a:spAutoFit/>
          </a:bodyPr>
          <a:lstStyle/>
          <a:p>
            <a:r>
              <a:rPr lang="en-US" sz="2000" dirty="0">
                <a:latin typeface="Trebuchet MS" panose="020B0703020202090204" pitchFamily="34" charset="0"/>
                <a:hlinkClick r:id="rId6"/>
              </a:rPr>
              <a:t>https://www.hse.gov.uk/pubns/books/hsg246.htm</a:t>
            </a:r>
            <a:endParaRPr lang="en-US" sz="2000" dirty="0">
              <a:latin typeface="Trebuchet MS" panose="020B0703020202090204" pitchFamily="34" charset="0"/>
            </a:endParaRPr>
          </a:p>
          <a:p>
            <a:endParaRPr lang="en-US" sz="2000" dirty="0">
              <a:latin typeface="Trebuchet MS" panose="020B0703020202090204" pitchFamily="34" charset="0"/>
            </a:endParaRPr>
          </a:p>
        </p:txBody>
      </p:sp>
      <p:sp>
        <p:nvSpPr>
          <p:cNvPr id="12" name="Rectangle 11">
            <a:extLst>
              <a:ext uri="{FF2B5EF4-FFF2-40B4-BE49-F238E27FC236}">
                <a16:creationId xmlns:a16="http://schemas.microsoft.com/office/drawing/2014/main" id="{4E170A55-2A7B-C240-AE4B-4E3E81907F73}"/>
              </a:ext>
            </a:extLst>
          </p:cNvPr>
          <p:cNvSpPr/>
          <p:nvPr/>
        </p:nvSpPr>
        <p:spPr>
          <a:xfrm>
            <a:off x="1002061" y="7415959"/>
            <a:ext cx="8776763" cy="646331"/>
          </a:xfrm>
          <a:prstGeom prst="rect">
            <a:avLst/>
          </a:prstGeom>
        </p:spPr>
        <p:txBody>
          <a:bodyPr wrap="none">
            <a:spAutoFit/>
          </a:bodyPr>
          <a:lstStyle/>
          <a:p>
            <a:r>
              <a:rPr lang="en-US" dirty="0">
                <a:latin typeface="Trebuchet MS" panose="020B0703020202090204" pitchFamily="34" charset="0"/>
              </a:rPr>
              <a:t>Materials storage and waste management</a:t>
            </a:r>
          </a:p>
        </p:txBody>
      </p:sp>
      <p:sp>
        <p:nvSpPr>
          <p:cNvPr id="13" name="Rectangle 12">
            <a:extLst>
              <a:ext uri="{FF2B5EF4-FFF2-40B4-BE49-F238E27FC236}">
                <a16:creationId xmlns:a16="http://schemas.microsoft.com/office/drawing/2014/main" id="{2E690725-4FF3-5B49-A78F-8999AF6BEB87}"/>
              </a:ext>
            </a:extLst>
          </p:cNvPr>
          <p:cNvSpPr/>
          <p:nvPr/>
        </p:nvSpPr>
        <p:spPr>
          <a:xfrm>
            <a:off x="-2227810" y="7993355"/>
            <a:ext cx="14116890" cy="707886"/>
          </a:xfrm>
          <a:prstGeom prst="rect">
            <a:avLst/>
          </a:prstGeom>
        </p:spPr>
        <p:txBody>
          <a:bodyPr wrap="square">
            <a:spAutoFit/>
          </a:bodyPr>
          <a:lstStyle/>
          <a:p>
            <a:r>
              <a:rPr lang="en-US" sz="2000" dirty="0">
                <a:latin typeface="Trebuchet MS" panose="020B0703020202090204" pitchFamily="34" charset="0"/>
                <a:hlinkClick r:id="rId7"/>
              </a:rPr>
              <a:t>https://www.hse.gov.uk/construction/safetytopics/storage.htm</a:t>
            </a:r>
            <a:endParaRPr lang="en-US" sz="2000" dirty="0">
              <a:latin typeface="Trebuchet MS" panose="020B0703020202090204" pitchFamily="34" charset="0"/>
            </a:endParaRPr>
          </a:p>
          <a:p>
            <a:endParaRPr lang="en-US" sz="2000" dirty="0">
              <a:latin typeface="Trebuchet MS" panose="020B0703020202090204" pitchFamily="34" charset="0"/>
            </a:endParaRPr>
          </a:p>
        </p:txBody>
      </p:sp>
      <p:sp>
        <p:nvSpPr>
          <p:cNvPr id="5" name="Rectangle 4">
            <a:extLst>
              <a:ext uri="{FF2B5EF4-FFF2-40B4-BE49-F238E27FC236}">
                <a16:creationId xmlns:a16="http://schemas.microsoft.com/office/drawing/2014/main" id="{9D4BF67D-F142-9743-A2A6-5FBF0CF38008}"/>
              </a:ext>
            </a:extLst>
          </p:cNvPr>
          <p:cNvSpPr/>
          <p:nvPr/>
        </p:nvSpPr>
        <p:spPr>
          <a:xfrm>
            <a:off x="-1991093" y="2349932"/>
            <a:ext cx="14763069" cy="707886"/>
          </a:xfrm>
          <a:prstGeom prst="rect">
            <a:avLst/>
          </a:prstGeom>
        </p:spPr>
        <p:txBody>
          <a:bodyPr wrap="square">
            <a:spAutoFit/>
          </a:bodyPr>
          <a:lstStyle/>
          <a:p>
            <a:r>
              <a:rPr lang="en-US" sz="2000" dirty="0">
                <a:latin typeface="Trebuchet MS" panose="020B0703020202090204" pitchFamily="34" charset="0"/>
                <a:hlinkClick r:id="rId8"/>
              </a:rPr>
              <a:t>https://polydrainage.co.uk/how-to-install-ducting-in-the-correct-way-2/</a:t>
            </a:r>
            <a:endParaRPr lang="en-US" sz="2000" dirty="0">
              <a:latin typeface="Trebuchet MS" panose="020B0703020202090204" pitchFamily="34" charset="0"/>
            </a:endParaRPr>
          </a:p>
          <a:p>
            <a:endParaRPr lang="en-US" sz="2000" dirty="0">
              <a:latin typeface="Trebuchet MS" panose="020B0703020202090204" pitchFamily="34" charset="0"/>
            </a:endParaRPr>
          </a:p>
        </p:txBody>
      </p:sp>
      <p:sp>
        <p:nvSpPr>
          <p:cNvPr id="14" name="TextBox 13">
            <a:extLst>
              <a:ext uri="{FF2B5EF4-FFF2-40B4-BE49-F238E27FC236}">
                <a16:creationId xmlns:a16="http://schemas.microsoft.com/office/drawing/2014/main" id="{5F424CDA-A3B1-9142-86F7-E901DC5115EC}"/>
              </a:ext>
            </a:extLst>
          </p:cNvPr>
          <p:cNvSpPr txBox="1"/>
          <p:nvPr/>
        </p:nvSpPr>
        <p:spPr>
          <a:xfrm>
            <a:off x="1002061" y="1685169"/>
            <a:ext cx="8339768" cy="6565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3600" b="0" i="0" u="none" strike="noStrike" cap="none" spc="0" normalizeH="0" baseline="0" dirty="0">
                <a:ln>
                  <a:noFill/>
                </a:ln>
                <a:solidFill>
                  <a:srgbClr val="000000"/>
                </a:solidFill>
                <a:effectLst/>
                <a:uFillTx/>
                <a:latin typeface="Trebuchet MS" panose="020B0703020202090204" pitchFamily="34" charset="0"/>
                <a:sym typeface="Helvetica Neue Light"/>
              </a:rPr>
              <a:t>How to Install Ducting the Correct Way</a:t>
            </a:r>
          </a:p>
        </p:txBody>
      </p:sp>
    </p:spTree>
    <p:extLst>
      <p:ext uri="{BB962C8B-B14F-4D97-AF65-F5344CB8AC3E}">
        <p14:creationId xmlns:p14="http://schemas.microsoft.com/office/powerpoint/2010/main" val="3725848216"/>
      </p:ext>
    </p:extLst>
  </p:cSld>
  <p:clrMapOvr>
    <a:masterClrMapping/>
  </p:clrMapOvr>
  <mc:AlternateContent xmlns:mc="http://schemas.openxmlformats.org/markup-compatibility/2006" xmlns:p15="http://schemas.microsoft.com/office/powerpoint/2012/main">
    <mc:Choice Requires="p15">
      <p:transition spd="slow">
        <p15:prstTrans prst="pageCurlDouble"/>
      </p:transition>
    </mc:Choice>
    <mc:Fallback xmlns="">
      <p:transition spd="slow">
        <p:fade/>
      </p:transition>
    </mc:Fallback>
  </mc:AlternateContent>
</p:sld>
</file>

<file path=ppt/theme/theme1.xml><?xml version="1.0" encoding="utf-8"?>
<a:theme xmlns:a="http://schemas.openxmlformats.org/drawingml/2006/main" name="ModernPortfolio">
  <a:themeElements>
    <a:clrScheme name="CECA Template">
      <a:dk1>
        <a:srgbClr val="000000"/>
      </a:dk1>
      <a:lt1>
        <a:srgbClr val="FFFFFF"/>
      </a:lt1>
      <a:dk2>
        <a:srgbClr val="2C3C43"/>
      </a:dk2>
      <a:lt2>
        <a:srgbClr val="EBEBEB"/>
      </a:lt2>
      <a:accent1>
        <a:srgbClr val="0ABFF4"/>
      </a:accent1>
      <a:accent2>
        <a:srgbClr val="CD3D96"/>
      </a:accent2>
      <a:accent3>
        <a:srgbClr val="8CC73E"/>
      </a:accent3>
      <a:accent4>
        <a:srgbClr val="7575B8"/>
      </a:accent4>
      <a:accent5>
        <a:srgbClr val="F6941C"/>
      </a:accent5>
      <a:accent6>
        <a:srgbClr val="0ABFF4"/>
      </a:accent6>
      <a:hlink>
        <a:srgbClr val="CD3D96"/>
      </a:hlink>
      <a:folHlink>
        <a:srgbClr val="F77F90"/>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31316</TotalTime>
  <Words>567</Words>
  <Application>Microsoft Macintosh PowerPoint</Application>
  <PresentationFormat>Custom</PresentationFormat>
  <Paragraphs>35</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Arial,Bold</vt:lpstr>
      <vt:lpstr>Helvetica</vt:lpstr>
      <vt:lpstr>Helvetica Neue</vt:lpstr>
      <vt:lpstr>Helvetica Neue Light</vt:lpstr>
      <vt:lpstr>Trebuchet MS</vt:lpstr>
      <vt:lpstr>ModernPortfolio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CECA Y&amp;H Management Committee</dc:title>
  <cp:lastModifiedBy>Mark Roper</cp:lastModifiedBy>
  <cp:revision>120</cp:revision>
  <cp:lastPrinted>2023-05-23T16:47:27Z</cp:lastPrinted>
  <dcterms:modified xsi:type="dcterms:W3CDTF">2023-08-22T11:34:15Z</dcterms:modified>
</cp:coreProperties>
</file>